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1" r:id="rId7"/>
    <p:sldId id="264" r:id="rId8"/>
    <p:sldId id="267" r:id="rId9"/>
    <p:sldId id="268" r:id="rId10"/>
    <p:sldId id="262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34" y="1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1EAF6-0AC1-40F2-8658-1DEE352C2BFF}" type="doc">
      <dgm:prSet loTypeId="urn:microsoft.com/office/officeart/2005/8/layout/cycle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528C7ED-1F00-4F52-A4F9-3388DA8912DE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Расширение собственной компетентности</a:t>
          </a:r>
          <a:endParaRPr lang="ru-RU" sz="2400" b="1" dirty="0">
            <a:solidFill>
              <a:schemeClr val="tx1"/>
            </a:solidFill>
          </a:endParaRPr>
        </a:p>
      </dgm:t>
    </dgm:pt>
    <dgm:pt modelId="{993DD8C8-9062-46C1-B018-C47A2BA5EC32}" type="parTrans" cxnId="{A1B2525D-9210-48A4-8E71-838021A7A868}">
      <dgm:prSet/>
      <dgm:spPr/>
      <dgm:t>
        <a:bodyPr/>
        <a:lstStyle/>
        <a:p>
          <a:endParaRPr lang="ru-RU"/>
        </a:p>
      </dgm:t>
    </dgm:pt>
    <dgm:pt modelId="{EA3DF903-E122-4F7C-9291-6EAE7B542FE1}" type="sibTrans" cxnId="{A1B2525D-9210-48A4-8E71-838021A7A868}">
      <dgm:prSet/>
      <dgm:spPr/>
      <dgm:t>
        <a:bodyPr/>
        <a:lstStyle/>
        <a:p>
          <a:endParaRPr lang="ru-RU"/>
        </a:p>
      </dgm:t>
    </dgm:pt>
    <dgm:pt modelId="{F9E1F794-D581-43F3-8895-ABE970370D1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Уверенность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в своих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силах</a:t>
          </a:r>
          <a:endParaRPr lang="ru-RU" sz="2400" b="1" dirty="0">
            <a:solidFill>
              <a:schemeClr val="tx1"/>
            </a:solidFill>
          </a:endParaRPr>
        </a:p>
      </dgm:t>
    </dgm:pt>
    <dgm:pt modelId="{7F84D553-7DEC-456A-ABEA-52F74AD3AC55}" type="parTrans" cxnId="{53D41CB4-1C75-430F-80B8-60B047B635B3}">
      <dgm:prSet/>
      <dgm:spPr/>
      <dgm:t>
        <a:bodyPr/>
        <a:lstStyle/>
        <a:p>
          <a:endParaRPr lang="ru-RU"/>
        </a:p>
      </dgm:t>
    </dgm:pt>
    <dgm:pt modelId="{F2FB62BE-E2EA-48B3-8C08-C00EAB3ACE06}" type="sibTrans" cxnId="{53D41CB4-1C75-430F-80B8-60B047B635B3}">
      <dgm:prSet/>
      <dgm:spPr/>
      <dgm:t>
        <a:bodyPr/>
        <a:lstStyle/>
        <a:p>
          <a:endParaRPr lang="ru-RU"/>
        </a:p>
      </dgm:t>
    </dgm:pt>
    <dgm:pt modelId="{DBB86BDE-A943-4CDC-B061-DB6F07756620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Понимание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 своих возможностей</a:t>
          </a:r>
          <a:endParaRPr lang="ru-RU" sz="2400" b="1" dirty="0">
            <a:solidFill>
              <a:schemeClr val="tx1"/>
            </a:solidFill>
          </a:endParaRPr>
        </a:p>
      </dgm:t>
    </dgm:pt>
    <dgm:pt modelId="{8A4AD4AF-C393-486D-8753-0CA8556866A1}" type="parTrans" cxnId="{2E984541-6914-4CE7-97E4-CEABB422A77A}">
      <dgm:prSet/>
      <dgm:spPr/>
      <dgm:t>
        <a:bodyPr/>
        <a:lstStyle/>
        <a:p>
          <a:endParaRPr lang="ru-RU"/>
        </a:p>
      </dgm:t>
    </dgm:pt>
    <dgm:pt modelId="{A5EFB471-BFE2-4FA3-99EE-5088A0E6A4BD}" type="sibTrans" cxnId="{2E984541-6914-4CE7-97E4-CEABB422A77A}">
      <dgm:prSet/>
      <dgm:spPr/>
      <dgm:t>
        <a:bodyPr/>
        <a:lstStyle/>
        <a:p>
          <a:endParaRPr lang="ru-RU"/>
        </a:p>
      </dgm:t>
    </dgm:pt>
    <dgm:pt modelId="{2D3AB187-1613-449B-82B0-60AEFB00982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Компенсаторные возможности ребёнка</a:t>
          </a:r>
          <a:endParaRPr lang="ru-RU" sz="2400" b="1" dirty="0">
            <a:solidFill>
              <a:schemeClr val="tx1"/>
            </a:solidFill>
          </a:endParaRPr>
        </a:p>
      </dgm:t>
    </dgm:pt>
    <dgm:pt modelId="{CD2CD51F-A52F-4086-9457-67373B0C3C70}" type="parTrans" cxnId="{C7D28A7C-EFC8-4DFC-A3DA-C52BDFA7CA69}">
      <dgm:prSet/>
      <dgm:spPr/>
      <dgm:t>
        <a:bodyPr/>
        <a:lstStyle/>
        <a:p>
          <a:endParaRPr lang="ru-RU"/>
        </a:p>
      </dgm:t>
    </dgm:pt>
    <dgm:pt modelId="{055795DA-E7BC-49E5-9A19-9BCBD41C974E}" type="sibTrans" cxnId="{C7D28A7C-EFC8-4DFC-A3DA-C52BDFA7CA69}">
      <dgm:prSet/>
      <dgm:spPr/>
      <dgm:t>
        <a:bodyPr/>
        <a:lstStyle/>
        <a:p>
          <a:endParaRPr lang="ru-RU"/>
        </a:p>
      </dgm:t>
    </dgm:pt>
    <dgm:pt modelId="{122D7877-990D-4535-872F-BAF5C31A2FD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Активное 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2400" b="1" dirty="0" smtClean="0">
              <a:solidFill>
                <a:schemeClr val="tx1"/>
              </a:solidFill>
            </a:rPr>
            <a:t>участие в процессе</a:t>
          </a:r>
          <a:endParaRPr lang="ru-RU" sz="2400" b="1" dirty="0">
            <a:solidFill>
              <a:schemeClr val="tx1"/>
            </a:solidFill>
          </a:endParaRPr>
        </a:p>
      </dgm:t>
    </dgm:pt>
    <dgm:pt modelId="{59638EE1-2829-4AF5-83F5-CD300020B072}" type="parTrans" cxnId="{31C91C1F-6755-4B23-B468-EFFA46D6BDB1}">
      <dgm:prSet/>
      <dgm:spPr/>
      <dgm:t>
        <a:bodyPr/>
        <a:lstStyle/>
        <a:p>
          <a:endParaRPr lang="ru-RU"/>
        </a:p>
      </dgm:t>
    </dgm:pt>
    <dgm:pt modelId="{E391499C-E0D4-4968-901C-513088B0C42D}" type="sibTrans" cxnId="{31C91C1F-6755-4B23-B468-EFFA46D6BDB1}">
      <dgm:prSet/>
      <dgm:spPr/>
      <dgm:t>
        <a:bodyPr/>
        <a:lstStyle/>
        <a:p>
          <a:endParaRPr lang="ru-RU"/>
        </a:p>
      </dgm:t>
    </dgm:pt>
    <dgm:pt modelId="{37C43F2E-EED9-411D-A236-953AB43F9066}" type="pres">
      <dgm:prSet presAssocID="{FC31EAF6-0AC1-40F2-8658-1DEE352C2BF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FF75DC-7CE6-4856-886C-3C84A2BEDFE9}" type="pres">
      <dgm:prSet presAssocID="{D528C7ED-1F00-4F52-A4F9-3388DA8912DE}" presName="node" presStyleLbl="node1" presStyleIdx="0" presStyleCnt="5" custScaleX="125468" custRadScaleRad="86098" custRadScaleInc="-3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8954A-0B22-4D6E-BF25-3FC7399167F7}" type="pres">
      <dgm:prSet presAssocID="{D528C7ED-1F00-4F52-A4F9-3388DA8912DE}" presName="spNode" presStyleCnt="0"/>
      <dgm:spPr/>
    </dgm:pt>
    <dgm:pt modelId="{BE803CED-8366-4E7D-A804-CE5694CDD34A}" type="pres">
      <dgm:prSet presAssocID="{EA3DF903-E122-4F7C-9291-6EAE7B542FE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A7B6EB9D-5DE2-4205-8286-C4EB70A96967}" type="pres">
      <dgm:prSet presAssocID="{F9E1F794-D581-43F3-8895-ABE970370D17}" presName="node" presStyleLbl="node1" presStyleIdx="1" presStyleCnt="5" custScaleX="116922" custRadScaleRad="95238" custRadScaleInc="39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69279-C167-4BD7-87CC-4BF3DD31F293}" type="pres">
      <dgm:prSet presAssocID="{F9E1F794-D581-43F3-8895-ABE970370D17}" presName="spNode" presStyleCnt="0"/>
      <dgm:spPr/>
    </dgm:pt>
    <dgm:pt modelId="{F42E5551-1DF4-40F2-B4C5-055D64A7DC88}" type="pres">
      <dgm:prSet presAssocID="{F2FB62BE-E2EA-48B3-8C08-C00EAB3ACE06}" presName="sibTrans" presStyleLbl="sibTrans1D1" presStyleIdx="1" presStyleCnt="5"/>
      <dgm:spPr/>
      <dgm:t>
        <a:bodyPr/>
        <a:lstStyle/>
        <a:p>
          <a:endParaRPr lang="ru-RU"/>
        </a:p>
      </dgm:t>
    </dgm:pt>
    <dgm:pt modelId="{1B1ECE96-1428-42B0-B5B4-2276DB9FA6C4}" type="pres">
      <dgm:prSet presAssocID="{DBB86BDE-A943-4CDC-B061-DB6F07756620}" presName="node" presStyleLbl="node1" presStyleIdx="2" presStyleCnt="5" custScaleX="132804" custRadScaleRad="95905" custRadScaleInc="-42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E149F-D28F-43AE-B33A-8E37C9E26D2C}" type="pres">
      <dgm:prSet presAssocID="{DBB86BDE-A943-4CDC-B061-DB6F07756620}" presName="spNode" presStyleCnt="0"/>
      <dgm:spPr/>
    </dgm:pt>
    <dgm:pt modelId="{195F454D-DF02-431C-AFAF-08ECB3776D3D}" type="pres">
      <dgm:prSet presAssocID="{A5EFB471-BFE2-4FA3-99EE-5088A0E6A4B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0A096E2-D8A2-4DE5-AD52-5AD163EB51D8}" type="pres">
      <dgm:prSet presAssocID="{2D3AB187-1613-449B-82B0-60AEFB009828}" presName="node" presStyleLbl="node1" presStyleIdx="3" presStyleCnt="5" custScaleX="142348" custRadScaleRad="95236" custRadScaleInc="40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1BFF7-7E6A-4106-B024-81CB143D13FB}" type="pres">
      <dgm:prSet presAssocID="{2D3AB187-1613-449B-82B0-60AEFB009828}" presName="spNode" presStyleCnt="0"/>
      <dgm:spPr/>
    </dgm:pt>
    <dgm:pt modelId="{6BA8E7E2-AB50-44C1-BDE3-26D880BD17E0}" type="pres">
      <dgm:prSet presAssocID="{055795DA-E7BC-49E5-9A19-9BCBD41C974E}" presName="sibTrans" presStyleLbl="sibTrans1D1" presStyleIdx="3" presStyleCnt="5"/>
      <dgm:spPr/>
      <dgm:t>
        <a:bodyPr/>
        <a:lstStyle/>
        <a:p>
          <a:endParaRPr lang="ru-RU"/>
        </a:p>
      </dgm:t>
    </dgm:pt>
    <dgm:pt modelId="{EC618536-AAA6-4792-B5ED-5031E5626A78}" type="pres">
      <dgm:prSet presAssocID="{122D7877-990D-4535-872F-BAF5C31A2FDC}" presName="node" presStyleLbl="node1" presStyleIdx="4" presStyleCnt="5" custScaleX="121798" custRadScaleRad="91425" custRadScaleInc="-37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06F7B-A4B8-4BE4-BB66-EA4482E9DE9C}" type="pres">
      <dgm:prSet presAssocID="{122D7877-990D-4535-872F-BAF5C31A2FDC}" presName="spNode" presStyleCnt="0"/>
      <dgm:spPr/>
    </dgm:pt>
    <dgm:pt modelId="{439D6335-7ECF-44F9-B8B5-9BEF64529FF1}" type="pres">
      <dgm:prSet presAssocID="{E391499C-E0D4-4968-901C-513088B0C42D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1C91C1F-6755-4B23-B468-EFFA46D6BDB1}" srcId="{FC31EAF6-0AC1-40F2-8658-1DEE352C2BFF}" destId="{122D7877-990D-4535-872F-BAF5C31A2FDC}" srcOrd="4" destOrd="0" parTransId="{59638EE1-2829-4AF5-83F5-CD300020B072}" sibTransId="{E391499C-E0D4-4968-901C-513088B0C42D}"/>
    <dgm:cxn modelId="{068EDFBB-F771-4335-A854-421AB9BE95C8}" type="presOf" srcId="{E391499C-E0D4-4968-901C-513088B0C42D}" destId="{439D6335-7ECF-44F9-B8B5-9BEF64529FF1}" srcOrd="0" destOrd="0" presId="urn:microsoft.com/office/officeart/2005/8/layout/cycle5"/>
    <dgm:cxn modelId="{D484D35B-9E91-4B64-AFE0-E75A13BF87ED}" type="presOf" srcId="{DBB86BDE-A943-4CDC-B061-DB6F07756620}" destId="{1B1ECE96-1428-42B0-B5B4-2276DB9FA6C4}" srcOrd="0" destOrd="0" presId="urn:microsoft.com/office/officeart/2005/8/layout/cycle5"/>
    <dgm:cxn modelId="{53D41CB4-1C75-430F-80B8-60B047B635B3}" srcId="{FC31EAF6-0AC1-40F2-8658-1DEE352C2BFF}" destId="{F9E1F794-D581-43F3-8895-ABE970370D17}" srcOrd="1" destOrd="0" parTransId="{7F84D553-7DEC-456A-ABEA-52F74AD3AC55}" sibTransId="{F2FB62BE-E2EA-48B3-8C08-C00EAB3ACE06}"/>
    <dgm:cxn modelId="{28E5B3F3-9A7D-4006-BEA3-C0EEF09CA835}" type="presOf" srcId="{D528C7ED-1F00-4F52-A4F9-3388DA8912DE}" destId="{DBFF75DC-7CE6-4856-886C-3C84A2BEDFE9}" srcOrd="0" destOrd="0" presId="urn:microsoft.com/office/officeart/2005/8/layout/cycle5"/>
    <dgm:cxn modelId="{DC9F1BCC-8FFB-4BA1-8BD9-5A494223033A}" type="presOf" srcId="{2D3AB187-1613-449B-82B0-60AEFB009828}" destId="{D0A096E2-D8A2-4DE5-AD52-5AD163EB51D8}" srcOrd="0" destOrd="0" presId="urn:microsoft.com/office/officeart/2005/8/layout/cycle5"/>
    <dgm:cxn modelId="{4FC33AC7-5503-4571-9728-8C72D3F74039}" type="presOf" srcId="{F2FB62BE-E2EA-48B3-8C08-C00EAB3ACE06}" destId="{F42E5551-1DF4-40F2-B4C5-055D64A7DC88}" srcOrd="0" destOrd="0" presId="urn:microsoft.com/office/officeart/2005/8/layout/cycle5"/>
    <dgm:cxn modelId="{22D7AD28-785D-433C-ADD2-C45A731D442A}" type="presOf" srcId="{122D7877-990D-4535-872F-BAF5C31A2FDC}" destId="{EC618536-AAA6-4792-B5ED-5031E5626A78}" srcOrd="0" destOrd="0" presId="urn:microsoft.com/office/officeart/2005/8/layout/cycle5"/>
    <dgm:cxn modelId="{64667E6D-A698-4951-B193-E85585806A61}" type="presOf" srcId="{F9E1F794-D581-43F3-8895-ABE970370D17}" destId="{A7B6EB9D-5DE2-4205-8286-C4EB70A96967}" srcOrd="0" destOrd="0" presId="urn:microsoft.com/office/officeart/2005/8/layout/cycle5"/>
    <dgm:cxn modelId="{7323FA90-BD37-4E2A-BF2A-AF4B251CAF9F}" type="presOf" srcId="{EA3DF903-E122-4F7C-9291-6EAE7B542FE1}" destId="{BE803CED-8366-4E7D-A804-CE5694CDD34A}" srcOrd="0" destOrd="0" presId="urn:microsoft.com/office/officeart/2005/8/layout/cycle5"/>
    <dgm:cxn modelId="{293E270F-3164-4D36-A0D3-1F98A80AE44C}" type="presOf" srcId="{FC31EAF6-0AC1-40F2-8658-1DEE352C2BFF}" destId="{37C43F2E-EED9-411D-A236-953AB43F9066}" srcOrd="0" destOrd="0" presId="urn:microsoft.com/office/officeart/2005/8/layout/cycle5"/>
    <dgm:cxn modelId="{EA28431C-85B2-433B-AC10-CC45807C23C2}" type="presOf" srcId="{055795DA-E7BC-49E5-9A19-9BCBD41C974E}" destId="{6BA8E7E2-AB50-44C1-BDE3-26D880BD17E0}" srcOrd="0" destOrd="0" presId="urn:microsoft.com/office/officeart/2005/8/layout/cycle5"/>
    <dgm:cxn modelId="{EBD38C11-16D3-4B0A-8E4E-13751073D9F2}" type="presOf" srcId="{A5EFB471-BFE2-4FA3-99EE-5088A0E6A4BD}" destId="{195F454D-DF02-431C-AFAF-08ECB3776D3D}" srcOrd="0" destOrd="0" presId="urn:microsoft.com/office/officeart/2005/8/layout/cycle5"/>
    <dgm:cxn modelId="{2E984541-6914-4CE7-97E4-CEABB422A77A}" srcId="{FC31EAF6-0AC1-40F2-8658-1DEE352C2BFF}" destId="{DBB86BDE-A943-4CDC-B061-DB6F07756620}" srcOrd="2" destOrd="0" parTransId="{8A4AD4AF-C393-486D-8753-0CA8556866A1}" sibTransId="{A5EFB471-BFE2-4FA3-99EE-5088A0E6A4BD}"/>
    <dgm:cxn modelId="{A1B2525D-9210-48A4-8E71-838021A7A868}" srcId="{FC31EAF6-0AC1-40F2-8658-1DEE352C2BFF}" destId="{D528C7ED-1F00-4F52-A4F9-3388DA8912DE}" srcOrd="0" destOrd="0" parTransId="{993DD8C8-9062-46C1-B018-C47A2BA5EC32}" sibTransId="{EA3DF903-E122-4F7C-9291-6EAE7B542FE1}"/>
    <dgm:cxn modelId="{C7D28A7C-EFC8-4DFC-A3DA-C52BDFA7CA69}" srcId="{FC31EAF6-0AC1-40F2-8658-1DEE352C2BFF}" destId="{2D3AB187-1613-449B-82B0-60AEFB009828}" srcOrd="3" destOrd="0" parTransId="{CD2CD51F-A52F-4086-9457-67373B0C3C70}" sibTransId="{055795DA-E7BC-49E5-9A19-9BCBD41C974E}"/>
    <dgm:cxn modelId="{367EA81D-902F-4CAC-9149-403D62093AB6}" type="presParOf" srcId="{37C43F2E-EED9-411D-A236-953AB43F9066}" destId="{DBFF75DC-7CE6-4856-886C-3C84A2BEDFE9}" srcOrd="0" destOrd="0" presId="urn:microsoft.com/office/officeart/2005/8/layout/cycle5"/>
    <dgm:cxn modelId="{2F5F58A0-9BD9-4409-8138-BF1C9E16A8DC}" type="presParOf" srcId="{37C43F2E-EED9-411D-A236-953AB43F9066}" destId="{F5F8954A-0B22-4D6E-BF25-3FC7399167F7}" srcOrd="1" destOrd="0" presId="urn:microsoft.com/office/officeart/2005/8/layout/cycle5"/>
    <dgm:cxn modelId="{ACFF63D9-3AD1-4FCE-A60B-DF142C0E3BF2}" type="presParOf" srcId="{37C43F2E-EED9-411D-A236-953AB43F9066}" destId="{BE803CED-8366-4E7D-A804-CE5694CDD34A}" srcOrd="2" destOrd="0" presId="urn:microsoft.com/office/officeart/2005/8/layout/cycle5"/>
    <dgm:cxn modelId="{21472CBA-4948-418D-A9E2-1D25858AB0B6}" type="presParOf" srcId="{37C43F2E-EED9-411D-A236-953AB43F9066}" destId="{A7B6EB9D-5DE2-4205-8286-C4EB70A96967}" srcOrd="3" destOrd="0" presId="urn:microsoft.com/office/officeart/2005/8/layout/cycle5"/>
    <dgm:cxn modelId="{77BCDBF5-7F04-4FA5-AC0C-8037CF2AA643}" type="presParOf" srcId="{37C43F2E-EED9-411D-A236-953AB43F9066}" destId="{17969279-C167-4BD7-87CC-4BF3DD31F293}" srcOrd="4" destOrd="0" presId="urn:microsoft.com/office/officeart/2005/8/layout/cycle5"/>
    <dgm:cxn modelId="{2FD52E6A-D86F-40D2-BA1E-C1D3994EEA0E}" type="presParOf" srcId="{37C43F2E-EED9-411D-A236-953AB43F9066}" destId="{F42E5551-1DF4-40F2-B4C5-055D64A7DC88}" srcOrd="5" destOrd="0" presId="urn:microsoft.com/office/officeart/2005/8/layout/cycle5"/>
    <dgm:cxn modelId="{5CDBCF8F-8147-43EA-8EE8-C721D3DFE7E1}" type="presParOf" srcId="{37C43F2E-EED9-411D-A236-953AB43F9066}" destId="{1B1ECE96-1428-42B0-B5B4-2276DB9FA6C4}" srcOrd="6" destOrd="0" presId="urn:microsoft.com/office/officeart/2005/8/layout/cycle5"/>
    <dgm:cxn modelId="{CE047C5E-C6F4-410F-90BC-9025077E5E64}" type="presParOf" srcId="{37C43F2E-EED9-411D-A236-953AB43F9066}" destId="{51AE149F-D28F-43AE-B33A-8E37C9E26D2C}" srcOrd="7" destOrd="0" presId="urn:microsoft.com/office/officeart/2005/8/layout/cycle5"/>
    <dgm:cxn modelId="{6DB5072A-959E-48C9-8159-65ED23ECD16D}" type="presParOf" srcId="{37C43F2E-EED9-411D-A236-953AB43F9066}" destId="{195F454D-DF02-431C-AFAF-08ECB3776D3D}" srcOrd="8" destOrd="0" presId="urn:microsoft.com/office/officeart/2005/8/layout/cycle5"/>
    <dgm:cxn modelId="{E481CFA3-D677-439F-97B8-DB432DD74B15}" type="presParOf" srcId="{37C43F2E-EED9-411D-A236-953AB43F9066}" destId="{D0A096E2-D8A2-4DE5-AD52-5AD163EB51D8}" srcOrd="9" destOrd="0" presId="urn:microsoft.com/office/officeart/2005/8/layout/cycle5"/>
    <dgm:cxn modelId="{F4AB45AD-8BA4-455F-ABCF-423E864DE464}" type="presParOf" srcId="{37C43F2E-EED9-411D-A236-953AB43F9066}" destId="{6191BFF7-7E6A-4106-B024-81CB143D13FB}" srcOrd="10" destOrd="0" presId="urn:microsoft.com/office/officeart/2005/8/layout/cycle5"/>
    <dgm:cxn modelId="{CFEB2CD4-E868-4F80-923A-161064E8169E}" type="presParOf" srcId="{37C43F2E-EED9-411D-A236-953AB43F9066}" destId="{6BA8E7E2-AB50-44C1-BDE3-26D880BD17E0}" srcOrd="11" destOrd="0" presId="urn:microsoft.com/office/officeart/2005/8/layout/cycle5"/>
    <dgm:cxn modelId="{700DCFCF-ECC4-45A6-8BB2-DBC1B0BFAC6E}" type="presParOf" srcId="{37C43F2E-EED9-411D-A236-953AB43F9066}" destId="{EC618536-AAA6-4792-B5ED-5031E5626A78}" srcOrd="12" destOrd="0" presId="urn:microsoft.com/office/officeart/2005/8/layout/cycle5"/>
    <dgm:cxn modelId="{90267213-CDBD-47F6-8D0A-700E42D8BB59}" type="presParOf" srcId="{37C43F2E-EED9-411D-A236-953AB43F9066}" destId="{FD706F7B-A4B8-4BE4-BB66-EA4482E9DE9C}" srcOrd="13" destOrd="0" presId="urn:microsoft.com/office/officeart/2005/8/layout/cycle5"/>
    <dgm:cxn modelId="{2685DA2C-5733-4965-94F3-74B2F2542A5F}" type="presParOf" srcId="{37C43F2E-EED9-411D-A236-953AB43F9066}" destId="{439D6335-7ECF-44F9-B8B5-9BEF64529FF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C5889-47F8-401A-9BBE-F42538E6D20D}" type="doc">
      <dgm:prSet loTypeId="urn:microsoft.com/office/officeart/2008/layout/RadialCluster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46AE05A-0DA2-4CA0-9617-2CA26EA7285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Повышение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родительской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компетентности</a:t>
          </a:r>
          <a:endParaRPr lang="ru-RU" sz="2800" b="1" dirty="0">
            <a:solidFill>
              <a:schemeClr val="tx1"/>
            </a:solidFill>
          </a:endParaRPr>
        </a:p>
      </dgm:t>
    </dgm:pt>
    <dgm:pt modelId="{E364FD8B-3F39-4623-B95A-795D32ECD52C}" type="parTrans" cxnId="{87718C33-9432-475B-A08A-08783EAB2110}">
      <dgm:prSet/>
      <dgm:spPr/>
      <dgm:t>
        <a:bodyPr/>
        <a:lstStyle/>
        <a:p>
          <a:endParaRPr lang="ru-RU"/>
        </a:p>
      </dgm:t>
    </dgm:pt>
    <dgm:pt modelId="{C494D78E-7EC1-4742-B9A1-FC2E3BDF014F}" type="sibTrans" cxnId="{87718C33-9432-475B-A08A-08783EAB2110}">
      <dgm:prSet/>
      <dgm:spPr/>
      <dgm:t>
        <a:bodyPr/>
        <a:lstStyle/>
        <a:p>
          <a:endParaRPr lang="ru-RU"/>
        </a:p>
      </dgm:t>
    </dgm:pt>
    <dgm:pt modelId="{8C1AAAC8-3EAA-420B-9E7A-D32ED6E8AEAE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Психолого –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педагогическое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взаимодействие</a:t>
          </a:r>
          <a:endParaRPr lang="ru-RU" sz="2800" b="1" dirty="0">
            <a:solidFill>
              <a:schemeClr val="tx1"/>
            </a:solidFill>
          </a:endParaRPr>
        </a:p>
      </dgm:t>
    </dgm:pt>
    <dgm:pt modelId="{82B9787B-DAAC-4712-AC9B-06370EF40ED3}" type="parTrans" cxnId="{9AF292A9-6862-4838-978B-E264A8D8BE66}">
      <dgm:prSet/>
      <dgm:spPr/>
      <dgm:t>
        <a:bodyPr/>
        <a:lstStyle/>
        <a:p>
          <a:endParaRPr lang="ru-RU"/>
        </a:p>
      </dgm:t>
    </dgm:pt>
    <dgm:pt modelId="{7D2EE5FD-70CA-480C-B3C7-18C8BAC546DD}" type="sibTrans" cxnId="{9AF292A9-6862-4838-978B-E264A8D8BE66}">
      <dgm:prSet/>
      <dgm:spPr/>
      <dgm:t>
        <a:bodyPr/>
        <a:lstStyle/>
        <a:p>
          <a:endParaRPr lang="ru-RU"/>
        </a:p>
      </dgm:t>
    </dgm:pt>
    <dgm:pt modelId="{6A077757-A0FB-4419-954E-836B91BC672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Интеграция и социализация детей</a:t>
          </a:r>
          <a:endParaRPr lang="ru-RU" sz="2800" b="1" dirty="0">
            <a:solidFill>
              <a:schemeClr val="tx1"/>
            </a:solidFill>
          </a:endParaRPr>
        </a:p>
      </dgm:t>
    </dgm:pt>
    <dgm:pt modelId="{6941A14E-0EF6-40C1-94BF-657189C6785F}" type="parTrans" cxnId="{6FAB2755-E814-4290-BB75-78839BF3D4ED}">
      <dgm:prSet/>
      <dgm:spPr/>
      <dgm:t>
        <a:bodyPr/>
        <a:lstStyle/>
        <a:p>
          <a:endParaRPr lang="ru-RU"/>
        </a:p>
      </dgm:t>
    </dgm:pt>
    <dgm:pt modelId="{10A27F35-7A1C-4A33-8EDE-AE8B7544EFD9}" type="sibTrans" cxnId="{6FAB2755-E814-4290-BB75-78839BF3D4ED}">
      <dgm:prSet/>
      <dgm:spPr/>
      <dgm:t>
        <a:bodyPr/>
        <a:lstStyle/>
        <a:p>
          <a:endParaRPr lang="ru-RU"/>
        </a:p>
      </dgm:t>
    </dgm:pt>
    <dgm:pt modelId="{ACD2D2C5-B3BF-423A-9931-0E10FF7E238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Помощь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</a:rPr>
            <a:t>семьям в адаптации</a:t>
          </a:r>
          <a:endParaRPr lang="ru-RU" sz="2800" b="1" dirty="0">
            <a:solidFill>
              <a:schemeClr val="tx1"/>
            </a:solidFill>
          </a:endParaRPr>
        </a:p>
      </dgm:t>
    </dgm:pt>
    <dgm:pt modelId="{D1D7F787-A8F3-48C4-AD5D-9CC9C83B9E78}" type="parTrans" cxnId="{1C36A380-9520-4BF1-84A5-C5D0945B1D4D}">
      <dgm:prSet/>
      <dgm:spPr/>
      <dgm:t>
        <a:bodyPr/>
        <a:lstStyle/>
        <a:p>
          <a:endParaRPr lang="ru-RU"/>
        </a:p>
      </dgm:t>
    </dgm:pt>
    <dgm:pt modelId="{3C2A7A61-D8B0-465A-8148-A7DD6DD7F740}" type="sibTrans" cxnId="{1C36A380-9520-4BF1-84A5-C5D0945B1D4D}">
      <dgm:prSet/>
      <dgm:spPr/>
      <dgm:t>
        <a:bodyPr/>
        <a:lstStyle/>
        <a:p>
          <a:endParaRPr lang="ru-RU"/>
        </a:p>
      </dgm:t>
    </dgm:pt>
    <dgm:pt modelId="{2AF4FFD2-C973-4AC8-82F5-99EB2EE476C2}" type="pres">
      <dgm:prSet presAssocID="{D0DC5889-47F8-401A-9BBE-F42538E6D20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94D5909-ABFE-48C5-9FFC-65D59259F612}" type="pres">
      <dgm:prSet presAssocID="{346AE05A-0DA2-4CA0-9617-2CA26EA7285D}" presName="singleCycle" presStyleCnt="0"/>
      <dgm:spPr/>
    </dgm:pt>
    <dgm:pt modelId="{1D9FFCD3-BED1-4D16-881F-464DB7AAFF1A}" type="pres">
      <dgm:prSet presAssocID="{346AE05A-0DA2-4CA0-9617-2CA26EA7285D}" presName="singleCenter" presStyleLbl="node1" presStyleIdx="0" presStyleCnt="4" custScaleX="183344" custLinFactNeighborX="2071" custLinFactNeighborY="-1244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40BFF204-4EAC-421F-B9B7-427FEE7371B9}" type="pres">
      <dgm:prSet presAssocID="{82B9787B-DAAC-4712-AC9B-06370EF40ED3}" presName="Name56" presStyleLbl="parChTrans1D2" presStyleIdx="0" presStyleCnt="3"/>
      <dgm:spPr/>
      <dgm:t>
        <a:bodyPr/>
        <a:lstStyle/>
        <a:p>
          <a:endParaRPr lang="ru-RU"/>
        </a:p>
      </dgm:t>
    </dgm:pt>
    <dgm:pt modelId="{4A1532F3-71EA-4A12-878D-25BE6F7D2326}" type="pres">
      <dgm:prSet presAssocID="{8C1AAAC8-3EAA-420B-9E7A-D32ED6E8AEAE}" presName="text0" presStyleLbl="node1" presStyleIdx="1" presStyleCnt="4" custScaleX="311050" custScaleY="148784" custRadScaleRad="103724" custRadScaleInc="3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FC1CB-EC8D-4E4E-817D-D49B065D4997}" type="pres">
      <dgm:prSet presAssocID="{6941A14E-0EF6-40C1-94BF-657189C6785F}" presName="Name56" presStyleLbl="parChTrans1D2" presStyleIdx="1" presStyleCnt="3"/>
      <dgm:spPr/>
      <dgm:t>
        <a:bodyPr/>
        <a:lstStyle/>
        <a:p>
          <a:endParaRPr lang="ru-RU"/>
        </a:p>
      </dgm:t>
    </dgm:pt>
    <dgm:pt modelId="{04DA1FEC-6891-47ED-A0BE-8BED21B66423}" type="pres">
      <dgm:prSet presAssocID="{6A077757-A0FB-4419-954E-836B91BC6726}" presName="text0" presStyleLbl="node1" presStyleIdx="2" presStyleCnt="4" custScaleX="222980" custScaleY="124151" custRadScaleRad="87331" custRadScaleInc="2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D7D50-A2D8-4B53-837E-CEB54F90CD55}" type="pres">
      <dgm:prSet presAssocID="{D1D7F787-A8F3-48C4-AD5D-9CC9C83B9E78}" presName="Name56" presStyleLbl="parChTrans1D2" presStyleIdx="2" presStyleCnt="3"/>
      <dgm:spPr/>
      <dgm:t>
        <a:bodyPr/>
        <a:lstStyle/>
        <a:p>
          <a:endParaRPr lang="ru-RU"/>
        </a:p>
      </dgm:t>
    </dgm:pt>
    <dgm:pt modelId="{E822337C-499B-4518-86A4-00D847A0A603}" type="pres">
      <dgm:prSet presAssocID="{ACD2D2C5-B3BF-423A-9931-0E10FF7E238A}" presName="text0" presStyleLbl="node1" presStyleIdx="3" presStyleCnt="4" custScaleX="234851" custScaleY="124395" custRadScaleRad="72121" custRadScaleInc="-15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F292A9-6862-4838-978B-E264A8D8BE66}" srcId="{346AE05A-0DA2-4CA0-9617-2CA26EA7285D}" destId="{8C1AAAC8-3EAA-420B-9E7A-D32ED6E8AEAE}" srcOrd="0" destOrd="0" parTransId="{82B9787B-DAAC-4712-AC9B-06370EF40ED3}" sibTransId="{7D2EE5FD-70CA-480C-B3C7-18C8BAC546DD}"/>
    <dgm:cxn modelId="{87718C33-9432-475B-A08A-08783EAB2110}" srcId="{D0DC5889-47F8-401A-9BBE-F42538E6D20D}" destId="{346AE05A-0DA2-4CA0-9617-2CA26EA7285D}" srcOrd="0" destOrd="0" parTransId="{E364FD8B-3F39-4623-B95A-795D32ECD52C}" sibTransId="{C494D78E-7EC1-4742-B9A1-FC2E3BDF014F}"/>
    <dgm:cxn modelId="{8FFA2739-DDEA-49F6-86CB-BBDF92F31D5C}" type="presOf" srcId="{D1D7F787-A8F3-48C4-AD5D-9CC9C83B9E78}" destId="{DDDD7D50-A2D8-4B53-837E-CEB54F90CD55}" srcOrd="0" destOrd="0" presId="urn:microsoft.com/office/officeart/2008/layout/RadialCluster"/>
    <dgm:cxn modelId="{8BA9B97F-020C-450E-9B30-EB5A4A3B56CE}" type="presOf" srcId="{6A077757-A0FB-4419-954E-836B91BC6726}" destId="{04DA1FEC-6891-47ED-A0BE-8BED21B66423}" srcOrd="0" destOrd="0" presId="urn:microsoft.com/office/officeart/2008/layout/RadialCluster"/>
    <dgm:cxn modelId="{1C36A380-9520-4BF1-84A5-C5D0945B1D4D}" srcId="{346AE05A-0DA2-4CA0-9617-2CA26EA7285D}" destId="{ACD2D2C5-B3BF-423A-9931-0E10FF7E238A}" srcOrd="2" destOrd="0" parTransId="{D1D7F787-A8F3-48C4-AD5D-9CC9C83B9E78}" sibTransId="{3C2A7A61-D8B0-465A-8148-A7DD6DD7F740}"/>
    <dgm:cxn modelId="{1389AAA9-9ED6-467C-A786-31C1AFAF5427}" type="presOf" srcId="{ACD2D2C5-B3BF-423A-9931-0E10FF7E238A}" destId="{E822337C-499B-4518-86A4-00D847A0A603}" srcOrd="0" destOrd="0" presId="urn:microsoft.com/office/officeart/2008/layout/RadialCluster"/>
    <dgm:cxn modelId="{02EDD6ED-8946-4320-8048-7E9F8E0ECA79}" type="presOf" srcId="{D0DC5889-47F8-401A-9BBE-F42538E6D20D}" destId="{2AF4FFD2-C973-4AC8-82F5-99EB2EE476C2}" srcOrd="0" destOrd="0" presId="urn:microsoft.com/office/officeart/2008/layout/RadialCluster"/>
    <dgm:cxn modelId="{6FAB2755-E814-4290-BB75-78839BF3D4ED}" srcId="{346AE05A-0DA2-4CA0-9617-2CA26EA7285D}" destId="{6A077757-A0FB-4419-954E-836B91BC6726}" srcOrd="1" destOrd="0" parTransId="{6941A14E-0EF6-40C1-94BF-657189C6785F}" sibTransId="{10A27F35-7A1C-4A33-8EDE-AE8B7544EFD9}"/>
    <dgm:cxn modelId="{E799FA52-7671-4DC3-A06F-89A0BD5FC87F}" type="presOf" srcId="{6941A14E-0EF6-40C1-94BF-657189C6785F}" destId="{7C1FC1CB-EC8D-4E4E-817D-D49B065D4997}" srcOrd="0" destOrd="0" presId="urn:microsoft.com/office/officeart/2008/layout/RadialCluster"/>
    <dgm:cxn modelId="{146ED504-2533-48DB-8C74-48C363DF55FA}" type="presOf" srcId="{82B9787B-DAAC-4712-AC9B-06370EF40ED3}" destId="{40BFF204-4EAC-421F-B9B7-427FEE7371B9}" srcOrd="0" destOrd="0" presId="urn:microsoft.com/office/officeart/2008/layout/RadialCluster"/>
    <dgm:cxn modelId="{D80E9D53-52A9-4C5E-A045-D37AA3844CC7}" type="presOf" srcId="{346AE05A-0DA2-4CA0-9617-2CA26EA7285D}" destId="{1D9FFCD3-BED1-4D16-881F-464DB7AAFF1A}" srcOrd="0" destOrd="0" presId="urn:microsoft.com/office/officeart/2008/layout/RadialCluster"/>
    <dgm:cxn modelId="{B17EB6C5-1BB1-4964-828A-F3D252BF7B16}" type="presOf" srcId="{8C1AAAC8-3EAA-420B-9E7A-D32ED6E8AEAE}" destId="{4A1532F3-71EA-4A12-878D-25BE6F7D2326}" srcOrd="0" destOrd="0" presId="urn:microsoft.com/office/officeart/2008/layout/RadialCluster"/>
    <dgm:cxn modelId="{2D605385-BF2E-42EC-B335-F418FD687F4E}" type="presParOf" srcId="{2AF4FFD2-C973-4AC8-82F5-99EB2EE476C2}" destId="{F94D5909-ABFE-48C5-9FFC-65D59259F612}" srcOrd="0" destOrd="0" presId="urn:microsoft.com/office/officeart/2008/layout/RadialCluster"/>
    <dgm:cxn modelId="{7ACDF0DB-F6E0-4A59-A959-D76B89B047F1}" type="presParOf" srcId="{F94D5909-ABFE-48C5-9FFC-65D59259F612}" destId="{1D9FFCD3-BED1-4D16-881F-464DB7AAFF1A}" srcOrd="0" destOrd="0" presId="urn:microsoft.com/office/officeart/2008/layout/RadialCluster"/>
    <dgm:cxn modelId="{22F8A83D-E0E5-4DAE-9916-7AACEBC659FA}" type="presParOf" srcId="{F94D5909-ABFE-48C5-9FFC-65D59259F612}" destId="{40BFF204-4EAC-421F-B9B7-427FEE7371B9}" srcOrd="1" destOrd="0" presId="urn:microsoft.com/office/officeart/2008/layout/RadialCluster"/>
    <dgm:cxn modelId="{127A1802-76DC-4C24-919A-4D1E2B0357E3}" type="presParOf" srcId="{F94D5909-ABFE-48C5-9FFC-65D59259F612}" destId="{4A1532F3-71EA-4A12-878D-25BE6F7D2326}" srcOrd="2" destOrd="0" presId="urn:microsoft.com/office/officeart/2008/layout/RadialCluster"/>
    <dgm:cxn modelId="{BC7E7237-22D3-44CE-AC77-2352BC30B3B9}" type="presParOf" srcId="{F94D5909-ABFE-48C5-9FFC-65D59259F612}" destId="{7C1FC1CB-EC8D-4E4E-817D-D49B065D4997}" srcOrd="3" destOrd="0" presId="urn:microsoft.com/office/officeart/2008/layout/RadialCluster"/>
    <dgm:cxn modelId="{EFBF483B-C745-4C0D-92C4-A37177CCB9CD}" type="presParOf" srcId="{F94D5909-ABFE-48C5-9FFC-65D59259F612}" destId="{04DA1FEC-6891-47ED-A0BE-8BED21B66423}" srcOrd="4" destOrd="0" presId="urn:microsoft.com/office/officeart/2008/layout/RadialCluster"/>
    <dgm:cxn modelId="{2225907D-6A93-4948-89D3-57F0A7B5EF98}" type="presParOf" srcId="{F94D5909-ABFE-48C5-9FFC-65D59259F612}" destId="{DDDD7D50-A2D8-4B53-837E-CEB54F90CD55}" srcOrd="5" destOrd="0" presId="urn:microsoft.com/office/officeart/2008/layout/RadialCluster"/>
    <dgm:cxn modelId="{B55E84B0-203B-476E-87D7-17B79731646C}" type="presParOf" srcId="{F94D5909-ABFE-48C5-9FFC-65D59259F612}" destId="{E822337C-499B-4518-86A4-00D847A0A60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BB56D2-5130-402A-9A49-ABE634E1C9CD}" type="doc">
      <dgm:prSet loTypeId="urn:microsoft.com/office/officeart/2005/8/layout/target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688B317-B6DE-46C8-92A6-38AE415E6A0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/>
            <a:t>Личностно 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/>
            <a:t>ориентированный</a:t>
          </a:r>
          <a:endParaRPr lang="ru-RU" sz="2800" b="1" dirty="0"/>
        </a:p>
      </dgm:t>
    </dgm:pt>
    <dgm:pt modelId="{0EF7AF6D-9EA5-427E-A798-C78B6F3F9ABA}" type="parTrans" cxnId="{3F99CCB3-7ECA-44FE-9E5E-5502D5BEAC76}">
      <dgm:prSet/>
      <dgm:spPr/>
      <dgm:t>
        <a:bodyPr/>
        <a:lstStyle/>
        <a:p>
          <a:endParaRPr lang="ru-RU"/>
        </a:p>
      </dgm:t>
    </dgm:pt>
    <dgm:pt modelId="{9A4AEE60-1A7D-4BBF-8165-54C96386910D}" type="sibTrans" cxnId="{3F99CCB3-7ECA-44FE-9E5E-5502D5BEAC76}">
      <dgm:prSet/>
      <dgm:spPr/>
      <dgm:t>
        <a:bodyPr/>
        <a:lstStyle/>
        <a:p>
          <a:endParaRPr lang="ru-RU"/>
        </a:p>
      </dgm:t>
    </dgm:pt>
    <dgm:pt modelId="{1E26DF65-A5A2-4D99-A750-840796C1995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/>
            <a:t>Гуманно 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/>
            <a:t>личностный</a:t>
          </a:r>
          <a:endParaRPr lang="ru-RU" sz="2800" b="1" dirty="0"/>
        </a:p>
      </dgm:t>
    </dgm:pt>
    <dgm:pt modelId="{578D67B5-9FA1-493A-ACD3-AB52A1B2EB5F}" type="parTrans" cxnId="{195D65F3-A285-4B9F-8C57-89352EC70473}">
      <dgm:prSet/>
      <dgm:spPr/>
      <dgm:t>
        <a:bodyPr/>
        <a:lstStyle/>
        <a:p>
          <a:endParaRPr lang="ru-RU"/>
        </a:p>
      </dgm:t>
    </dgm:pt>
    <dgm:pt modelId="{AC99F319-6812-4A7A-872B-7ED59B9A0A0D}" type="sibTrans" cxnId="{195D65F3-A285-4B9F-8C57-89352EC70473}">
      <dgm:prSet/>
      <dgm:spPr/>
      <dgm:t>
        <a:bodyPr/>
        <a:lstStyle/>
        <a:p>
          <a:endParaRPr lang="ru-RU"/>
        </a:p>
      </dgm:t>
    </dgm:pt>
    <dgm:pt modelId="{B20D4DA9-766C-40B5-9E36-5999B4A49A8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/>
            <a:t>Комплектность</a:t>
          </a:r>
          <a:endParaRPr lang="ru-RU" sz="2800" b="1" dirty="0"/>
        </a:p>
      </dgm:t>
    </dgm:pt>
    <dgm:pt modelId="{5AD3BF9F-F6B3-4982-B034-AFB1199C285F}" type="parTrans" cxnId="{765CA8CB-2C1F-45A5-9BD4-658CD2FD474D}">
      <dgm:prSet/>
      <dgm:spPr/>
      <dgm:t>
        <a:bodyPr/>
        <a:lstStyle/>
        <a:p>
          <a:endParaRPr lang="ru-RU"/>
        </a:p>
      </dgm:t>
    </dgm:pt>
    <dgm:pt modelId="{4CB7225D-AF5E-4B34-ACB3-A55A6FC13DCD}" type="sibTrans" cxnId="{765CA8CB-2C1F-45A5-9BD4-658CD2FD474D}">
      <dgm:prSet/>
      <dgm:spPr/>
      <dgm:t>
        <a:bodyPr/>
        <a:lstStyle/>
        <a:p>
          <a:endParaRPr lang="ru-RU"/>
        </a:p>
      </dgm:t>
    </dgm:pt>
    <dgm:pt modelId="{E08D5CE5-02D8-4647-94FA-0C4EBE7FEE43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/>
            <a:t>Доступность</a:t>
          </a:r>
          <a:endParaRPr lang="ru-RU" sz="2800" b="1" dirty="0"/>
        </a:p>
      </dgm:t>
    </dgm:pt>
    <dgm:pt modelId="{31232287-2C31-4136-961C-5F320E8CBAAD}" type="parTrans" cxnId="{0AED3660-C979-4A4B-804D-057AC387F26F}">
      <dgm:prSet/>
      <dgm:spPr/>
      <dgm:t>
        <a:bodyPr/>
        <a:lstStyle/>
        <a:p>
          <a:endParaRPr lang="ru-RU"/>
        </a:p>
      </dgm:t>
    </dgm:pt>
    <dgm:pt modelId="{C47CD14E-E046-4EBB-B9E3-9639F0D73DF6}" type="sibTrans" cxnId="{0AED3660-C979-4A4B-804D-057AC387F26F}">
      <dgm:prSet/>
      <dgm:spPr/>
      <dgm:t>
        <a:bodyPr/>
        <a:lstStyle/>
        <a:p>
          <a:endParaRPr lang="ru-RU"/>
        </a:p>
      </dgm:t>
    </dgm:pt>
    <dgm:pt modelId="{9E4E10D4-AF0F-46AF-AFE4-896D06AF7720}" type="pres">
      <dgm:prSet presAssocID="{07BB56D2-5130-402A-9A49-ABE634E1C9C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3B4539-F596-458C-9AF5-5C8DFD8D056D}" type="pres">
      <dgm:prSet presAssocID="{F688B317-B6DE-46C8-92A6-38AE415E6A0B}" presName="circle1" presStyleLbl="node1" presStyleIdx="0" presStyleCnt="4"/>
      <dgm:spPr/>
    </dgm:pt>
    <dgm:pt modelId="{A9AF0AD5-2DCF-40EE-86E7-86F9AD04CC30}" type="pres">
      <dgm:prSet presAssocID="{F688B317-B6DE-46C8-92A6-38AE415E6A0B}" presName="space" presStyleCnt="0"/>
      <dgm:spPr/>
    </dgm:pt>
    <dgm:pt modelId="{299D40AA-A610-45C4-95B1-90173F8A2633}" type="pres">
      <dgm:prSet presAssocID="{F688B317-B6DE-46C8-92A6-38AE415E6A0B}" presName="rect1" presStyleLbl="alignAcc1" presStyleIdx="0" presStyleCnt="4" custLinFactNeighborX="-565" custLinFactNeighborY="-509"/>
      <dgm:spPr/>
      <dgm:t>
        <a:bodyPr/>
        <a:lstStyle/>
        <a:p>
          <a:endParaRPr lang="ru-RU"/>
        </a:p>
      </dgm:t>
    </dgm:pt>
    <dgm:pt modelId="{1D79CA0E-BCFE-424C-A47D-511581BAAABA}" type="pres">
      <dgm:prSet presAssocID="{1E26DF65-A5A2-4D99-A750-840796C1995D}" presName="vertSpace2" presStyleLbl="node1" presStyleIdx="0" presStyleCnt="4"/>
      <dgm:spPr/>
    </dgm:pt>
    <dgm:pt modelId="{437DE51F-1F59-43E1-A84B-ED9792A6A65E}" type="pres">
      <dgm:prSet presAssocID="{1E26DF65-A5A2-4D99-A750-840796C1995D}" presName="circle2" presStyleLbl="node1" presStyleIdx="1" presStyleCnt="4"/>
      <dgm:spPr/>
    </dgm:pt>
    <dgm:pt modelId="{7460D91C-EDA6-4EC5-A192-49DBC668AAE3}" type="pres">
      <dgm:prSet presAssocID="{1E26DF65-A5A2-4D99-A750-840796C1995D}" presName="rect2" presStyleLbl="alignAcc1" presStyleIdx="1" presStyleCnt="4"/>
      <dgm:spPr/>
      <dgm:t>
        <a:bodyPr/>
        <a:lstStyle/>
        <a:p>
          <a:endParaRPr lang="ru-RU"/>
        </a:p>
      </dgm:t>
    </dgm:pt>
    <dgm:pt modelId="{64881FF7-D0B6-452E-A9ED-05FF0CDDA104}" type="pres">
      <dgm:prSet presAssocID="{B20D4DA9-766C-40B5-9E36-5999B4A49A89}" presName="vertSpace3" presStyleLbl="node1" presStyleIdx="1" presStyleCnt="4"/>
      <dgm:spPr/>
    </dgm:pt>
    <dgm:pt modelId="{617C9579-B469-4B2F-AAFB-1AE24AB4A6F7}" type="pres">
      <dgm:prSet presAssocID="{B20D4DA9-766C-40B5-9E36-5999B4A49A89}" presName="circle3" presStyleLbl="node1" presStyleIdx="2" presStyleCnt="4"/>
      <dgm:spPr/>
    </dgm:pt>
    <dgm:pt modelId="{06194A3E-52EA-4D2B-92D0-032B87D4FDB5}" type="pres">
      <dgm:prSet presAssocID="{B20D4DA9-766C-40B5-9E36-5999B4A49A89}" presName="rect3" presStyleLbl="alignAcc1" presStyleIdx="2" presStyleCnt="4"/>
      <dgm:spPr/>
      <dgm:t>
        <a:bodyPr/>
        <a:lstStyle/>
        <a:p>
          <a:endParaRPr lang="ru-RU"/>
        </a:p>
      </dgm:t>
    </dgm:pt>
    <dgm:pt modelId="{B6CD0CB2-5A9B-4BEF-B0C0-0A9B5D48D1DB}" type="pres">
      <dgm:prSet presAssocID="{E08D5CE5-02D8-4647-94FA-0C4EBE7FEE43}" presName="vertSpace4" presStyleLbl="node1" presStyleIdx="2" presStyleCnt="4"/>
      <dgm:spPr/>
    </dgm:pt>
    <dgm:pt modelId="{F1442DD1-165F-4217-A572-D64ADBC23C0B}" type="pres">
      <dgm:prSet presAssocID="{E08D5CE5-02D8-4647-94FA-0C4EBE7FEE43}" presName="circle4" presStyleLbl="node1" presStyleIdx="3" presStyleCnt="4"/>
      <dgm:spPr/>
    </dgm:pt>
    <dgm:pt modelId="{57B88920-EDAD-4B2F-927F-548B2F937340}" type="pres">
      <dgm:prSet presAssocID="{E08D5CE5-02D8-4647-94FA-0C4EBE7FEE43}" presName="rect4" presStyleLbl="alignAcc1" presStyleIdx="3" presStyleCnt="4"/>
      <dgm:spPr/>
      <dgm:t>
        <a:bodyPr/>
        <a:lstStyle/>
        <a:p>
          <a:endParaRPr lang="ru-RU"/>
        </a:p>
      </dgm:t>
    </dgm:pt>
    <dgm:pt modelId="{B8C71E19-49D9-49C3-899D-54E40F90CA77}" type="pres">
      <dgm:prSet presAssocID="{F688B317-B6DE-46C8-92A6-38AE415E6A0B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6DCBA-C795-44C0-8639-A2745D492B9D}" type="pres">
      <dgm:prSet presAssocID="{1E26DF65-A5A2-4D99-A750-840796C1995D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61121-6CF6-4273-8A44-449285C0EF1A}" type="pres">
      <dgm:prSet presAssocID="{B20D4DA9-766C-40B5-9E36-5999B4A49A89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12B27-A206-4840-B94C-CEE8D2339E3E}" type="pres">
      <dgm:prSet presAssocID="{E08D5CE5-02D8-4647-94FA-0C4EBE7FEE43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99CCB3-7ECA-44FE-9E5E-5502D5BEAC76}" srcId="{07BB56D2-5130-402A-9A49-ABE634E1C9CD}" destId="{F688B317-B6DE-46C8-92A6-38AE415E6A0B}" srcOrd="0" destOrd="0" parTransId="{0EF7AF6D-9EA5-427E-A798-C78B6F3F9ABA}" sibTransId="{9A4AEE60-1A7D-4BBF-8165-54C96386910D}"/>
    <dgm:cxn modelId="{FDF812A1-A972-45A3-9525-EF96D9FEECAB}" type="presOf" srcId="{B20D4DA9-766C-40B5-9E36-5999B4A49A89}" destId="{06194A3E-52EA-4D2B-92D0-032B87D4FDB5}" srcOrd="0" destOrd="0" presId="urn:microsoft.com/office/officeart/2005/8/layout/target3"/>
    <dgm:cxn modelId="{FC60A7D6-17AE-4D91-B7EB-F3E64D4C1AB0}" type="presOf" srcId="{1E26DF65-A5A2-4D99-A750-840796C1995D}" destId="{DEA6DCBA-C795-44C0-8639-A2745D492B9D}" srcOrd="1" destOrd="0" presId="urn:microsoft.com/office/officeart/2005/8/layout/target3"/>
    <dgm:cxn modelId="{0B066C5A-A584-41E7-82A0-0D83E9ABF374}" type="presOf" srcId="{E08D5CE5-02D8-4647-94FA-0C4EBE7FEE43}" destId="{1B512B27-A206-4840-B94C-CEE8D2339E3E}" srcOrd="1" destOrd="0" presId="urn:microsoft.com/office/officeart/2005/8/layout/target3"/>
    <dgm:cxn modelId="{5543F343-7246-4EBF-B306-3A712E7C930B}" type="presOf" srcId="{07BB56D2-5130-402A-9A49-ABE634E1C9CD}" destId="{9E4E10D4-AF0F-46AF-AFE4-896D06AF7720}" srcOrd="0" destOrd="0" presId="urn:microsoft.com/office/officeart/2005/8/layout/target3"/>
    <dgm:cxn modelId="{22F7DAEC-F0CF-4BC7-955F-BBAD772F48AD}" type="presOf" srcId="{E08D5CE5-02D8-4647-94FA-0C4EBE7FEE43}" destId="{57B88920-EDAD-4B2F-927F-548B2F937340}" srcOrd="0" destOrd="0" presId="urn:microsoft.com/office/officeart/2005/8/layout/target3"/>
    <dgm:cxn modelId="{0AED3660-C979-4A4B-804D-057AC387F26F}" srcId="{07BB56D2-5130-402A-9A49-ABE634E1C9CD}" destId="{E08D5CE5-02D8-4647-94FA-0C4EBE7FEE43}" srcOrd="3" destOrd="0" parTransId="{31232287-2C31-4136-961C-5F320E8CBAAD}" sibTransId="{C47CD14E-E046-4EBB-B9E3-9639F0D73DF6}"/>
    <dgm:cxn modelId="{F45EC51D-86FE-458F-8C07-31CEC775B512}" type="presOf" srcId="{F688B317-B6DE-46C8-92A6-38AE415E6A0B}" destId="{299D40AA-A610-45C4-95B1-90173F8A2633}" srcOrd="0" destOrd="0" presId="urn:microsoft.com/office/officeart/2005/8/layout/target3"/>
    <dgm:cxn modelId="{195D65F3-A285-4B9F-8C57-89352EC70473}" srcId="{07BB56D2-5130-402A-9A49-ABE634E1C9CD}" destId="{1E26DF65-A5A2-4D99-A750-840796C1995D}" srcOrd="1" destOrd="0" parTransId="{578D67B5-9FA1-493A-ACD3-AB52A1B2EB5F}" sibTransId="{AC99F319-6812-4A7A-872B-7ED59B9A0A0D}"/>
    <dgm:cxn modelId="{765CA8CB-2C1F-45A5-9BD4-658CD2FD474D}" srcId="{07BB56D2-5130-402A-9A49-ABE634E1C9CD}" destId="{B20D4DA9-766C-40B5-9E36-5999B4A49A89}" srcOrd="2" destOrd="0" parTransId="{5AD3BF9F-F6B3-4982-B034-AFB1199C285F}" sibTransId="{4CB7225D-AF5E-4B34-ACB3-A55A6FC13DCD}"/>
    <dgm:cxn modelId="{B11A0204-EDE9-4924-9A7B-61980B86ED93}" type="presOf" srcId="{F688B317-B6DE-46C8-92A6-38AE415E6A0B}" destId="{B8C71E19-49D9-49C3-899D-54E40F90CA77}" srcOrd="1" destOrd="0" presId="urn:microsoft.com/office/officeart/2005/8/layout/target3"/>
    <dgm:cxn modelId="{0158EF91-0A11-4CF6-9BA4-6219DBE24EFA}" type="presOf" srcId="{B20D4DA9-766C-40B5-9E36-5999B4A49A89}" destId="{CAA61121-6CF6-4273-8A44-449285C0EF1A}" srcOrd="1" destOrd="0" presId="urn:microsoft.com/office/officeart/2005/8/layout/target3"/>
    <dgm:cxn modelId="{285CABF3-B801-41CD-BCD4-3060C9021005}" type="presOf" srcId="{1E26DF65-A5A2-4D99-A750-840796C1995D}" destId="{7460D91C-EDA6-4EC5-A192-49DBC668AAE3}" srcOrd="0" destOrd="0" presId="urn:microsoft.com/office/officeart/2005/8/layout/target3"/>
    <dgm:cxn modelId="{57246838-AB2B-4E12-A304-F97B67F6C146}" type="presParOf" srcId="{9E4E10D4-AF0F-46AF-AFE4-896D06AF7720}" destId="{C93B4539-F596-458C-9AF5-5C8DFD8D056D}" srcOrd="0" destOrd="0" presId="urn:microsoft.com/office/officeart/2005/8/layout/target3"/>
    <dgm:cxn modelId="{DF9D7121-23FC-4E13-88F2-C7E30EFCCFA0}" type="presParOf" srcId="{9E4E10D4-AF0F-46AF-AFE4-896D06AF7720}" destId="{A9AF0AD5-2DCF-40EE-86E7-86F9AD04CC30}" srcOrd="1" destOrd="0" presId="urn:microsoft.com/office/officeart/2005/8/layout/target3"/>
    <dgm:cxn modelId="{F738EE86-6CA5-44BE-9F3A-A433506CFDEF}" type="presParOf" srcId="{9E4E10D4-AF0F-46AF-AFE4-896D06AF7720}" destId="{299D40AA-A610-45C4-95B1-90173F8A2633}" srcOrd="2" destOrd="0" presId="urn:microsoft.com/office/officeart/2005/8/layout/target3"/>
    <dgm:cxn modelId="{513C8C70-5480-4A20-8455-C11069031D06}" type="presParOf" srcId="{9E4E10D4-AF0F-46AF-AFE4-896D06AF7720}" destId="{1D79CA0E-BCFE-424C-A47D-511581BAAABA}" srcOrd="3" destOrd="0" presId="urn:microsoft.com/office/officeart/2005/8/layout/target3"/>
    <dgm:cxn modelId="{DCA8D404-CF2E-4D25-8482-38F092FC2BB0}" type="presParOf" srcId="{9E4E10D4-AF0F-46AF-AFE4-896D06AF7720}" destId="{437DE51F-1F59-43E1-A84B-ED9792A6A65E}" srcOrd="4" destOrd="0" presId="urn:microsoft.com/office/officeart/2005/8/layout/target3"/>
    <dgm:cxn modelId="{56828D24-CAE0-4FA1-8016-C4823CD519E6}" type="presParOf" srcId="{9E4E10D4-AF0F-46AF-AFE4-896D06AF7720}" destId="{7460D91C-EDA6-4EC5-A192-49DBC668AAE3}" srcOrd="5" destOrd="0" presId="urn:microsoft.com/office/officeart/2005/8/layout/target3"/>
    <dgm:cxn modelId="{4B7AA630-6739-4377-83C0-0B906AC38BAD}" type="presParOf" srcId="{9E4E10D4-AF0F-46AF-AFE4-896D06AF7720}" destId="{64881FF7-D0B6-452E-A9ED-05FF0CDDA104}" srcOrd="6" destOrd="0" presId="urn:microsoft.com/office/officeart/2005/8/layout/target3"/>
    <dgm:cxn modelId="{38E519AC-B303-49CC-971B-503E5F6FD12F}" type="presParOf" srcId="{9E4E10D4-AF0F-46AF-AFE4-896D06AF7720}" destId="{617C9579-B469-4B2F-AAFB-1AE24AB4A6F7}" srcOrd="7" destOrd="0" presId="urn:microsoft.com/office/officeart/2005/8/layout/target3"/>
    <dgm:cxn modelId="{9C5E8214-95FE-46DC-823B-14477B40156A}" type="presParOf" srcId="{9E4E10D4-AF0F-46AF-AFE4-896D06AF7720}" destId="{06194A3E-52EA-4D2B-92D0-032B87D4FDB5}" srcOrd="8" destOrd="0" presId="urn:microsoft.com/office/officeart/2005/8/layout/target3"/>
    <dgm:cxn modelId="{6ED95F11-611C-418E-AF0F-78DD06108377}" type="presParOf" srcId="{9E4E10D4-AF0F-46AF-AFE4-896D06AF7720}" destId="{B6CD0CB2-5A9B-4BEF-B0C0-0A9B5D48D1DB}" srcOrd="9" destOrd="0" presId="urn:microsoft.com/office/officeart/2005/8/layout/target3"/>
    <dgm:cxn modelId="{EB4697F2-EE19-441C-BBCC-53CBD9FCBFA7}" type="presParOf" srcId="{9E4E10D4-AF0F-46AF-AFE4-896D06AF7720}" destId="{F1442DD1-165F-4217-A572-D64ADBC23C0B}" srcOrd="10" destOrd="0" presId="urn:microsoft.com/office/officeart/2005/8/layout/target3"/>
    <dgm:cxn modelId="{93203919-305E-4C56-9B89-1EDAF20EF015}" type="presParOf" srcId="{9E4E10D4-AF0F-46AF-AFE4-896D06AF7720}" destId="{57B88920-EDAD-4B2F-927F-548B2F937340}" srcOrd="11" destOrd="0" presId="urn:microsoft.com/office/officeart/2005/8/layout/target3"/>
    <dgm:cxn modelId="{50C79151-DA7C-47A9-BDB4-3A9B0CA0FF7A}" type="presParOf" srcId="{9E4E10D4-AF0F-46AF-AFE4-896D06AF7720}" destId="{B8C71E19-49D9-49C3-899D-54E40F90CA77}" srcOrd="12" destOrd="0" presId="urn:microsoft.com/office/officeart/2005/8/layout/target3"/>
    <dgm:cxn modelId="{2EF5A7F2-51BD-4CC8-8F74-8EA910CE92DE}" type="presParOf" srcId="{9E4E10D4-AF0F-46AF-AFE4-896D06AF7720}" destId="{DEA6DCBA-C795-44C0-8639-A2745D492B9D}" srcOrd="13" destOrd="0" presId="urn:microsoft.com/office/officeart/2005/8/layout/target3"/>
    <dgm:cxn modelId="{4029DA9E-B392-437F-901B-2DF40DD4CDC8}" type="presParOf" srcId="{9E4E10D4-AF0F-46AF-AFE4-896D06AF7720}" destId="{CAA61121-6CF6-4273-8A44-449285C0EF1A}" srcOrd="14" destOrd="0" presId="urn:microsoft.com/office/officeart/2005/8/layout/target3"/>
    <dgm:cxn modelId="{19EBFADF-0027-40E6-BD21-0821D6DCB203}" type="presParOf" srcId="{9E4E10D4-AF0F-46AF-AFE4-896D06AF7720}" destId="{1B512B27-A206-4840-B94C-CEE8D2339E3E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F75DC-7CE6-4856-886C-3C84A2BEDFE9}">
      <dsp:nvSpPr>
        <dsp:cNvPr id="0" name=""/>
        <dsp:cNvSpPr/>
      </dsp:nvSpPr>
      <dsp:spPr>
        <a:xfrm>
          <a:off x="2520280" y="356026"/>
          <a:ext cx="2461461" cy="12751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Расширение собственной компетентности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582529" y="418275"/>
        <a:ext cx="2336963" cy="1150687"/>
      </dsp:txXfrm>
    </dsp:sp>
    <dsp:sp modelId="{BE803CED-8366-4E7D-A804-CE5694CDD34A}">
      <dsp:nvSpPr>
        <dsp:cNvPr id="0" name=""/>
        <dsp:cNvSpPr/>
      </dsp:nvSpPr>
      <dsp:spPr>
        <a:xfrm>
          <a:off x="1370644" y="1116443"/>
          <a:ext cx="5100572" cy="5100572"/>
        </a:xfrm>
        <a:custGeom>
          <a:avLst/>
          <a:gdLst/>
          <a:ahLst/>
          <a:cxnLst/>
          <a:rect l="0" t="0" r="0" b="0"/>
          <a:pathLst>
            <a:path>
              <a:moveTo>
                <a:pt x="3845038" y="353111"/>
              </a:moveTo>
              <a:arcTo wR="2550286" hR="2550286" stAng="18030602" swAng="108794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B6EB9D-5DE2-4205-8286-C4EB70A96967}">
      <dsp:nvSpPr>
        <dsp:cNvPr id="0" name=""/>
        <dsp:cNvSpPr/>
      </dsp:nvSpPr>
      <dsp:spPr>
        <a:xfrm>
          <a:off x="5040562" y="2188410"/>
          <a:ext cx="2293804" cy="1275185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Уверенность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в своих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силах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102811" y="2250659"/>
        <a:ext cx="2169306" cy="1150687"/>
      </dsp:txXfrm>
    </dsp:sp>
    <dsp:sp modelId="{F42E5551-1DF4-40F2-B4C5-055D64A7DC88}">
      <dsp:nvSpPr>
        <dsp:cNvPr id="0" name=""/>
        <dsp:cNvSpPr/>
      </dsp:nvSpPr>
      <dsp:spPr>
        <a:xfrm>
          <a:off x="1111335" y="658973"/>
          <a:ext cx="5100572" cy="5100572"/>
        </a:xfrm>
        <a:custGeom>
          <a:avLst/>
          <a:gdLst/>
          <a:ahLst/>
          <a:cxnLst/>
          <a:rect l="0" t="0" r="0" b="0"/>
          <a:pathLst>
            <a:path>
              <a:moveTo>
                <a:pt x="5066666" y="2964757"/>
              </a:moveTo>
              <a:arcTo wR="2550286" hR="2550286" stAng="561190" swAng="657936"/>
            </a:path>
          </a:pathLst>
        </a:custGeom>
        <a:noFill/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1ECE96-1428-42B0-B5B4-2276DB9FA6C4}">
      <dsp:nvSpPr>
        <dsp:cNvPr id="0" name=""/>
        <dsp:cNvSpPr/>
      </dsp:nvSpPr>
      <dsp:spPr>
        <a:xfrm>
          <a:off x="4248464" y="4244455"/>
          <a:ext cx="2605381" cy="1275185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Понимание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 своих возможностей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310713" y="4306704"/>
        <a:ext cx="2480883" cy="1150687"/>
      </dsp:txXfrm>
    </dsp:sp>
    <dsp:sp modelId="{195F454D-DF02-431C-AFAF-08ECB3776D3D}">
      <dsp:nvSpPr>
        <dsp:cNvPr id="0" name=""/>
        <dsp:cNvSpPr/>
      </dsp:nvSpPr>
      <dsp:spPr>
        <a:xfrm>
          <a:off x="1264792" y="520746"/>
          <a:ext cx="5100572" cy="5100572"/>
        </a:xfrm>
        <a:custGeom>
          <a:avLst/>
          <a:gdLst/>
          <a:ahLst/>
          <a:cxnLst/>
          <a:rect l="0" t="0" r="0" b="0"/>
          <a:pathLst>
            <a:path>
              <a:moveTo>
                <a:pt x="2985530" y="5063157"/>
              </a:moveTo>
              <a:arcTo wR="2550286" hR="2550286" stAng="4810410" swAng="1179200"/>
            </a:path>
          </a:pathLst>
        </a:cu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096E2-D8A2-4DE5-AD52-5AD163EB51D8}">
      <dsp:nvSpPr>
        <dsp:cNvPr id="0" name=""/>
        <dsp:cNvSpPr/>
      </dsp:nvSpPr>
      <dsp:spPr>
        <a:xfrm>
          <a:off x="648077" y="4244450"/>
          <a:ext cx="2792617" cy="1275185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Компенсаторные возможности ребёнка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710326" y="4306699"/>
        <a:ext cx="2668119" cy="1150687"/>
      </dsp:txXfrm>
    </dsp:sp>
    <dsp:sp modelId="{6BA8E7E2-AB50-44C1-BDE3-26D880BD17E0}">
      <dsp:nvSpPr>
        <dsp:cNvPr id="0" name=""/>
        <dsp:cNvSpPr/>
      </dsp:nvSpPr>
      <dsp:spPr>
        <a:xfrm>
          <a:off x="1470476" y="896602"/>
          <a:ext cx="5100572" cy="5100572"/>
        </a:xfrm>
        <a:custGeom>
          <a:avLst/>
          <a:gdLst/>
          <a:ahLst/>
          <a:cxnLst/>
          <a:rect l="0" t="0" r="0" b="0"/>
          <a:pathLst>
            <a:path>
              <a:moveTo>
                <a:pt x="83124" y="3196096"/>
              </a:moveTo>
              <a:arcTo wR="2550286" hR="2550286" stAng="9919874" swAng="644284"/>
            </a:path>
          </a:pathLst>
        </a:custGeom>
        <a:noFill/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18536-AAA6-4792-B5ED-5031E5626A78}">
      <dsp:nvSpPr>
        <dsp:cNvPr id="0" name=""/>
        <dsp:cNvSpPr/>
      </dsp:nvSpPr>
      <dsp:spPr>
        <a:xfrm>
          <a:off x="288027" y="2188410"/>
          <a:ext cx="2389462" cy="127518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Активное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участие в процессе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50276" y="2250659"/>
        <a:ext cx="2264964" cy="1150687"/>
      </dsp:txXfrm>
    </dsp:sp>
    <dsp:sp modelId="{439D6335-7ECF-44F9-B8B5-9BEF64529FF1}">
      <dsp:nvSpPr>
        <dsp:cNvPr id="0" name=""/>
        <dsp:cNvSpPr/>
      </dsp:nvSpPr>
      <dsp:spPr>
        <a:xfrm>
          <a:off x="1255356" y="1047194"/>
          <a:ext cx="5100572" cy="5100572"/>
        </a:xfrm>
        <a:custGeom>
          <a:avLst/>
          <a:gdLst/>
          <a:ahLst/>
          <a:cxnLst/>
          <a:rect l="0" t="0" r="0" b="0"/>
          <a:pathLst>
            <a:path>
              <a:moveTo>
                <a:pt x="560887" y="954587"/>
              </a:moveTo>
              <a:arcTo wR="2550286" hR="2550286" stAng="13123989" swAng="948476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FFCD3-BED1-4D16-881F-464DB7AAFF1A}">
      <dsp:nvSpPr>
        <dsp:cNvPr id="0" name=""/>
        <dsp:cNvSpPr/>
      </dsp:nvSpPr>
      <dsp:spPr>
        <a:xfrm>
          <a:off x="2160237" y="2089618"/>
          <a:ext cx="3168184" cy="172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Повышение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родительской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компетентности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2244591" y="2173972"/>
        <a:ext cx="2999476" cy="1559292"/>
      </dsp:txXfrm>
    </dsp:sp>
    <dsp:sp modelId="{40BFF204-4EAC-421F-B9B7-427FEE7371B9}">
      <dsp:nvSpPr>
        <dsp:cNvPr id="0" name=""/>
        <dsp:cNvSpPr/>
      </dsp:nvSpPr>
      <dsp:spPr>
        <a:xfrm rot="16200790">
          <a:off x="3561743" y="1906792"/>
          <a:ext cx="3656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5652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532F3-71EA-4A12-878D-25BE6F7D2326}">
      <dsp:nvSpPr>
        <dsp:cNvPr id="0" name=""/>
        <dsp:cNvSpPr/>
      </dsp:nvSpPr>
      <dsp:spPr>
        <a:xfrm>
          <a:off x="1944203" y="1404"/>
          <a:ext cx="3601212" cy="1722561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Психолого –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педагогическое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взаимодействие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2028291" y="85492"/>
        <a:ext cx="3433036" cy="1554385"/>
      </dsp:txXfrm>
    </dsp:sp>
    <dsp:sp modelId="{7C1FC1CB-EC8D-4E4E-817D-D49B065D4997}">
      <dsp:nvSpPr>
        <dsp:cNvPr id="0" name=""/>
        <dsp:cNvSpPr/>
      </dsp:nvSpPr>
      <dsp:spPr>
        <a:xfrm rot="2704948">
          <a:off x="4545740" y="3962431"/>
          <a:ext cx="4090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900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DA1FEC-6891-47ED-A0BE-8BED21B66423}">
      <dsp:nvSpPr>
        <dsp:cNvPr id="0" name=""/>
        <dsp:cNvSpPr/>
      </dsp:nvSpPr>
      <dsp:spPr>
        <a:xfrm>
          <a:off x="4320473" y="4107244"/>
          <a:ext cx="2581573" cy="143737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Интеграция и социализация детей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4390640" y="4177411"/>
        <a:ext cx="2441239" cy="1297036"/>
      </dsp:txXfrm>
    </dsp:sp>
    <dsp:sp modelId="{DDDD7D50-A2D8-4B53-837E-CEB54F90CD55}">
      <dsp:nvSpPr>
        <dsp:cNvPr id="0" name=""/>
        <dsp:cNvSpPr/>
      </dsp:nvSpPr>
      <dsp:spPr>
        <a:xfrm rot="7823230">
          <a:off x="2697566" y="3961720"/>
          <a:ext cx="3783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8378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2337C-499B-4518-86A4-00D847A0A603}">
      <dsp:nvSpPr>
        <dsp:cNvPr id="0" name=""/>
        <dsp:cNvSpPr/>
      </dsp:nvSpPr>
      <dsp:spPr>
        <a:xfrm>
          <a:off x="792092" y="4105823"/>
          <a:ext cx="2719010" cy="144019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Помощь 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семьям в адаптации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862397" y="4176128"/>
        <a:ext cx="2578400" cy="12995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B4539-F596-458C-9AF5-5C8DFD8D056D}">
      <dsp:nvSpPr>
        <dsp:cNvPr id="0" name=""/>
        <dsp:cNvSpPr/>
      </dsp:nvSpPr>
      <dsp:spPr>
        <a:xfrm>
          <a:off x="0" y="289876"/>
          <a:ext cx="4384800" cy="43848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9D40AA-A610-45C4-95B1-90173F8A2633}">
      <dsp:nvSpPr>
        <dsp:cNvPr id="0" name=""/>
        <dsp:cNvSpPr/>
      </dsp:nvSpPr>
      <dsp:spPr>
        <a:xfrm>
          <a:off x="2163496" y="267558"/>
          <a:ext cx="5115600" cy="438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Личностно -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ориентированный</a:t>
          </a:r>
          <a:endParaRPr lang="ru-RU" sz="2800" b="1" kern="1200" dirty="0"/>
        </a:p>
      </dsp:txBody>
      <dsp:txXfrm>
        <a:off x="2163496" y="267558"/>
        <a:ext cx="5115600" cy="931769"/>
      </dsp:txXfrm>
    </dsp:sp>
    <dsp:sp modelId="{437DE51F-1F59-43E1-A84B-ED9792A6A65E}">
      <dsp:nvSpPr>
        <dsp:cNvPr id="0" name=""/>
        <dsp:cNvSpPr/>
      </dsp:nvSpPr>
      <dsp:spPr>
        <a:xfrm>
          <a:off x="575504" y="1221646"/>
          <a:ext cx="3233790" cy="323379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60D91C-EDA6-4EC5-A192-49DBC668AAE3}">
      <dsp:nvSpPr>
        <dsp:cNvPr id="0" name=""/>
        <dsp:cNvSpPr/>
      </dsp:nvSpPr>
      <dsp:spPr>
        <a:xfrm>
          <a:off x="2192400" y="1221646"/>
          <a:ext cx="5115600" cy="32337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Гуманно -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личностный</a:t>
          </a:r>
          <a:endParaRPr lang="ru-RU" sz="2800" b="1" kern="1200" dirty="0"/>
        </a:p>
      </dsp:txBody>
      <dsp:txXfrm>
        <a:off x="2192400" y="1221646"/>
        <a:ext cx="5115600" cy="931770"/>
      </dsp:txXfrm>
    </dsp:sp>
    <dsp:sp modelId="{617C9579-B469-4B2F-AAFB-1AE24AB4A6F7}">
      <dsp:nvSpPr>
        <dsp:cNvPr id="0" name=""/>
        <dsp:cNvSpPr/>
      </dsp:nvSpPr>
      <dsp:spPr>
        <a:xfrm>
          <a:off x="1151010" y="2153416"/>
          <a:ext cx="2082780" cy="208278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194A3E-52EA-4D2B-92D0-032B87D4FDB5}">
      <dsp:nvSpPr>
        <dsp:cNvPr id="0" name=""/>
        <dsp:cNvSpPr/>
      </dsp:nvSpPr>
      <dsp:spPr>
        <a:xfrm>
          <a:off x="2192400" y="2153416"/>
          <a:ext cx="5115600" cy="20827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Комплектность</a:t>
          </a:r>
          <a:endParaRPr lang="ru-RU" sz="2800" b="1" kern="1200" dirty="0"/>
        </a:p>
      </dsp:txBody>
      <dsp:txXfrm>
        <a:off x="2192400" y="2153416"/>
        <a:ext cx="5115600" cy="931770"/>
      </dsp:txXfrm>
    </dsp:sp>
    <dsp:sp modelId="{F1442DD1-165F-4217-A572-D64ADBC23C0B}">
      <dsp:nvSpPr>
        <dsp:cNvPr id="0" name=""/>
        <dsp:cNvSpPr/>
      </dsp:nvSpPr>
      <dsp:spPr>
        <a:xfrm>
          <a:off x="1726515" y="3085186"/>
          <a:ext cx="931770" cy="93177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B88920-EDAD-4B2F-927F-548B2F937340}">
      <dsp:nvSpPr>
        <dsp:cNvPr id="0" name=""/>
        <dsp:cNvSpPr/>
      </dsp:nvSpPr>
      <dsp:spPr>
        <a:xfrm>
          <a:off x="2192400" y="3085186"/>
          <a:ext cx="5115600" cy="9317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Доступность</a:t>
          </a:r>
          <a:endParaRPr lang="ru-RU" sz="2800" b="1" kern="1200" dirty="0"/>
        </a:p>
      </dsp:txBody>
      <dsp:txXfrm>
        <a:off x="2192400" y="3085186"/>
        <a:ext cx="5115600" cy="931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74090" y="476672"/>
            <a:ext cx="4892080" cy="4104456"/>
          </a:xfrm>
        </p:spPr>
        <p:txBody>
          <a:bodyPr>
            <a:noAutofit/>
          </a:bodyPr>
          <a:lstStyle/>
          <a:p>
            <a:r>
              <a:rPr lang="ru-RU" sz="2800" b="1" dirty="0"/>
              <a:t>«Методы, приемы, технологии эффективного взаимодействия педагогов дошкольного образовательного учреждения с родителями детей с особыми образовательными потребностями»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080920"/>
            <a:ext cx="3811960" cy="14444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Доклад подготовили: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Егоршина Анастасия Николаевна учитель логопед  1КК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Партина Вера Владимировна воспитатель  ВКК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896" y="-48078"/>
            <a:ext cx="7141035" cy="89601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Нетрадиционные формы </a:t>
            </a:r>
            <a:r>
              <a:rPr lang="ru-RU" sz="2800" b="1" dirty="0"/>
              <a:t>работы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с </a:t>
            </a:r>
            <a:r>
              <a:rPr lang="ru-RU" sz="2800" b="1" dirty="0"/>
              <a:t>семьями </a:t>
            </a:r>
            <a:r>
              <a:rPr lang="ru-RU" sz="2800" b="1" dirty="0" smtClean="0"/>
              <a:t>детей </a:t>
            </a:r>
            <a:r>
              <a:rPr lang="ru-RU" sz="2800" b="1" dirty="0"/>
              <a:t>с ОВЗ в </a:t>
            </a:r>
            <a:r>
              <a:rPr lang="ru-RU" sz="2800" b="1" dirty="0" smtClean="0"/>
              <a:t>ДОУ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r="2388"/>
          <a:stretch/>
        </p:blipFill>
        <p:spPr>
          <a:xfrm>
            <a:off x="5159631" y="847940"/>
            <a:ext cx="3744417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6688" b="27950"/>
          <a:stretch/>
        </p:blipFill>
        <p:spPr>
          <a:xfrm>
            <a:off x="66792" y="1147159"/>
            <a:ext cx="4909622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r="2750" b="27950"/>
          <a:stretch/>
        </p:blipFill>
        <p:spPr>
          <a:xfrm>
            <a:off x="1691680" y="3562321"/>
            <a:ext cx="6112892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4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3852"/>
          <a:stretch/>
        </p:blipFill>
        <p:spPr>
          <a:xfrm>
            <a:off x="117618" y="88121"/>
            <a:ext cx="216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8"/>
          <a:stretch/>
        </p:blipFill>
        <p:spPr>
          <a:xfrm>
            <a:off x="2486019" y="265652"/>
            <a:ext cx="1993538" cy="32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50" y="58586"/>
            <a:ext cx="192375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5"/>
          <a:stretch/>
        </p:blipFill>
        <p:spPr>
          <a:xfrm>
            <a:off x="4749632" y="3571819"/>
            <a:ext cx="2152444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"/>
          <a:stretch/>
        </p:blipFill>
        <p:spPr>
          <a:xfrm>
            <a:off x="94003" y="3907741"/>
            <a:ext cx="2187000" cy="265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3716" b="6007"/>
          <a:stretch/>
        </p:blipFill>
        <p:spPr>
          <a:xfrm>
            <a:off x="7006896" y="3034813"/>
            <a:ext cx="1931338" cy="3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98" y="3722957"/>
            <a:ext cx="2270626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79" y="155758"/>
            <a:ext cx="2052000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3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102653" y="152175"/>
            <a:ext cx="2266759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21652"/>
          <a:stretch/>
        </p:blipFill>
        <p:spPr>
          <a:xfrm>
            <a:off x="2433285" y="570841"/>
            <a:ext cx="3046649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1651" r="3539"/>
          <a:stretch/>
        </p:blipFill>
        <p:spPr>
          <a:xfrm>
            <a:off x="5528849" y="444841"/>
            <a:ext cx="3495312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5901"/>
          <a:stretch/>
        </p:blipFill>
        <p:spPr>
          <a:xfrm>
            <a:off x="129644" y="3284984"/>
            <a:ext cx="5007525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33" y="3607370"/>
            <a:ext cx="3648000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3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6" y="386744"/>
            <a:ext cx="290412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29" y="536226"/>
            <a:ext cx="2211957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309" y="1124744"/>
            <a:ext cx="3647953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268196"/>
            <a:ext cx="4704270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6011" r="5791"/>
          <a:stretch/>
        </p:blipFill>
        <p:spPr>
          <a:xfrm>
            <a:off x="5076055" y="4032685"/>
            <a:ext cx="3944595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18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3" y="239677"/>
            <a:ext cx="34334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b="11860"/>
          <a:stretch/>
        </p:blipFill>
        <p:spPr>
          <a:xfrm>
            <a:off x="2399326" y="3346651"/>
            <a:ext cx="3730181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38" y="413699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8001"/>
          <a:stretch/>
        </p:blipFill>
        <p:spPr>
          <a:xfrm>
            <a:off x="6937010" y="474613"/>
            <a:ext cx="2103917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16401" r="8000" b="8001"/>
          <a:stretch/>
        </p:blipFill>
        <p:spPr>
          <a:xfrm>
            <a:off x="101287" y="3861048"/>
            <a:ext cx="2104500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5337" y="3346651"/>
            <a:ext cx="2403000" cy="32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7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333" t="15557" r="3322" b="24436"/>
          <a:stretch/>
        </p:blipFill>
        <p:spPr>
          <a:xfrm>
            <a:off x="107504" y="146866"/>
            <a:ext cx="4106667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3335" r="1656" b="19991"/>
          <a:stretch/>
        </p:blipFill>
        <p:spPr>
          <a:xfrm>
            <a:off x="683568" y="2324472"/>
            <a:ext cx="424847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6157" t="17780" r="10501" b="8879"/>
          <a:stretch/>
        </p:blipFill>
        <p:spPr>
          <a:xfrm>
            <a:off x="5220072" y="351980"/>
            <a:ext cx="3504000" cy="26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20538" b="12788"/>
          <a:stretch/>
        </p:blipFill>
        <p:spPr>
          <a:xfrm>
            <a:off x="216358" y="4653136"/>
            <a:ext cx="4320000" cy="216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7381" t="4036" r="3720" b="7064"/>
          <a:stretch/>
        </p:blipFill>
        <p:spPr>
          <a:xfrm>
            <a:off x="5833588" y="3319257"/>
            <a:ext cx="2564999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0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030" t="22433" r="8869" b="4662"/>
          <a:stretch/>
        </p:blipFill>
        <p:spPr>
          <a:xfrm>
            <a:off x="419791" y="184970"/>
            <a:ext cx="415384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0" y="3662836"/>
            <a:ext cx="4176000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760" y="2060848"/>
            <a:ext cx="4613572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0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502974" cy="54006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Эффективность работы с родителями воспитанников подтверждается </a:t>
            </a:r>
            <a:br>
              <a:rPr lang="ru-RU" sz="3600" dirty="0" smtClean="0"/>
            </a:br>
            <a:r>
              <a:rPr lang="ru-RU" sz="3600" dirty="0" smtClean="0"/>
              <a:t>ростом их заинтересованности </a:t>
            </a:r>
            <a:br>
              <a:rPr lang="ru-RU" sz="3600" dirty="0" smtClean="0"/>
            </a:br>
            <a:r>
              <a:rPr lang="ru-RU" sz="3600" dirty="0" smtClean="0"/>
              <a:t>в сотрудничестве с ДУ, </a:t>
            </a:r>
            <a:br>
              <a:rPr lang="ru-RU" sz="3600" dirty="0" smtClean="0"/>
            </a:br>
            <a:r>
              <a:rPr lang="ru-RU" sz="3600" dirty="0" smtClean="0"/>
              <a:t>повышением уровня психолого-педагогической компетентности, </a:t>
            </a:r>
            <a:br>
              <a:rPr lang="ru-RU" sz="3600" dirty="0" smtClean="0"/>
            </a:br>
            <a:r>
              <a:rPr lang="ru-RU" sz="3600" dirty="0" smtClean="0"/>
              <a:t>умении правильно взглянуть на ситуацию, оценить ее, находить приемлемые  пути решения.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-17634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6498324" cy="4680520"/>
          </a:xfrm>
        </p:spPr>
        <p:txBody>
          <a:bodyPr>
            <a:noAutofit/>
          </a:bodyPr>
          <a:lstStyle/>
          <a:p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Тренинг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етрадиционные </a:t>
            </a:r>
            <a:b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способы выполнения артикуляционной и дыхательной </a:t>
            </a:r>
            <a:b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гимнастики»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8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588878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Актуальность </a:t>
            </a:r>
            <a:r>
              <a:rPr lang="ru-RU" sz="4000" b="1" dirty="0" smtClean="0"/>
              <a:t>темы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76575935"/>
              </p:ext>
            </p:extLst>
          </p:nvPr>
        </p:nvGraphicFramePr>
        <p:xfrm>
          <a:off x="1259632" y="624702"/>
          <a:ext cx="7524000" cy="597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17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5799" y="7849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88640"/>
            <a:ext cx="3456384" cy="63408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Цель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81840422"/>
              </p:ext>
            </p:extLst>
          </p:nvPr>
        </p:nvGraphicFramePr>
        <p:xfrm>
          <a:off x="1403648" y="836712"/>
          <a:ext cx="7200000" cy="57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23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00" y="0"/>
            <a:ext cx="91567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4464496" cy="64807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3600" b="1" dirty="0" smtClean="0"/>
              <a:t>Задачи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836712"/>
            <a:ext cx="7488832" cy="576064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</a:rPr>
              <a:t>Установить </a:t>
            </a:r>
            <a:r>
              <a:rPr lang="ru-RU" sz="2400" b="1" dirty="0">
                <a:solidFill>
                  <a:schemeClr val="tx1"/>
                </a:solidFill>
              </a:rPr>
              <a:t>партнёрские отношения с семьей каждого воспитанника, создать атмосферу эмоциональной общности интересов, </a:t>
            </a:r>
            <a:r>
              <a:rPr lang="ru-RU" sz="2400" b="1" dirty="0" smtClean="0">
                <a:solidFill>
                  <a:schemeClr val="tx1"/>
                </a:solidFill>
              </a:rPr>
              <a:t>взаимо  поддержки </a:t>
            </a:r>
            <a:r>
              <a:rPr lang="ru-RU" sz="2400" b="1" dirty="0">
                <a:solidFill>
                  <a:schemeClr val="tx1"/>
                </a:solidFill>
              </a:rPr>
              <a:t>и взаимопроникновения в проблемы друг </a:t>
            </a:r>
            <a:r>
              <a:rPr lang="ru-RU" sz="2400" b="1" dirty="0" smtClean="0">
                <a:solidFill>
                  <a:schemeClr val="tx1"/>
                </a:solidFill>
              </a:rPr>
              <a:t>друга.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</a:rPr>
              <a:t>Повысить </a:t>
            </a:r>
            <a:r>
              <a:rPr lang="ru-RU" sz="2400" b="1" dirty="0">
                <a:solidFill>
                  <a:schemeClr val="tx1"/>
                </a:solidFill>
              </a:rPr>
              <a:t>грамотность в </a:t>
            </a:r>
            <a:r>
              <a:rPr lang="ru-RU" sz="2400" b="1" dirty="0" smtClean="0">
                <a:solidFill>
                  <a:schemeClr val="tx1"/>
                </a:solidFill>
              </a:rPr>
              <a:t>области  коррекционной </a:t>
            </a:r>
            <a:r>
              <a:rPr lang="ru-RU" sz="2400" b="1" dirty="0">
                <a:solidFill>
                  <a:schemeClr val="tx1"/>
                </a:solidFill>
              </a:rPr>
              <a:t>педагогики, пробудить интерес и желание заниматься со своими детьми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</a:rPr>
              <a:t>Формировать </a:t>
            </a:r>
            <a:r>
              <a:rPr lang="ru-RU" sz="2400" b="1" dirty="0">
                <a:solidFill>
                  <a:schemeClr val="tx1"/>
                </a:solidFill>
              </a:rPr>
              <a:t>навыки наблюдения за ребёнком и умения делать правильные выводы из этих наблюдений.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</a:rPr>
              <a:t>Формировать </a:t>
            </a:r>
            <a:r>
              <a:rPr lang="ru-RU" sz="2400" b="1" dirty="0">
                <a:solidFill>
                  <a:schemeClr val="tx1"/>
                </a:solidFill>
              </a:rPr>
              <a:t>у родителей навыки уверенного и спокойного стиля воспитания с целью обеспечения ребёнку чувства комфортности, защищённости в условиях семьи.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8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8093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Принципы работы с родителями детей с </a:t>
            </a:r>
            <a:r>
              <a:rPr lang="ru-RU" sz="3600" b="1" dirty="0" smtClean="0"/>
              <a:t>ОВЗ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10516856"/>
              </p:ext>
            </p:extLst>
          </p:nvPr>
        </p:nvGraphicFramePr>
        <p:xfrm>
          <a:off x="1533160" y="968425"/>
          <a:ext cx="7308000" cy="4964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30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44169"/>
            <a:ext cx="7044608" cy="59399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Традиционные формы </a:t>
            </a:r>
            <a:r>
              <a:rPr lang="ru-RU" sz="3200" b="1" dirty="0"/>
              <a:t>работы </a:t>
            </a:r>
            <a:r>
              <a:rPr lang="ru-RU" sz="3200" b="1" dirty="0" smtClean="0"/>
              <a:t>с семьями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t="13159" r="7226"/>
          <a:stretch/>
        </p:blipFill>
        <p:spPr>
          <a:xfrm>
            <a:off x="611561" y="782636"/>
            <a:ext cx="3408435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r="15237"/>
          <a:stretch/>
        </p:blipFill>
        <p:spPr>
          <a:xfrm>
            <a:off x="4358041" y="782636"/>
            <a:ext cx="443870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11"/>
          <a:stretch/>
        </p:blipFill>
        <p:spPr>
          <a:xfrm>
            <a:off x="1475656" y="3620566"/>
            <a:ext cx="3708000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20463"/>
          <a:stretch/>
        </p:blipFill>
        <p:spPr>
          <a:xfrm>
            <a:off x="5522940" y="3857207"/>
            <a:ext cx="3240000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8824" r="8602" b="14696"/>
          <a:stretch/>
        </p:blipFill>
        <p:spPr>
          <a:xfrm>
            <a:off x="333385" y="90178"/>
            <a:ext cx="3022617" cy="21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6113"/>
          <a:stretch/>
        </p:blipFill>
        <p:spPr>
          <a:xfrm>
            <a:off x="3710287" y="90178"/>
            <a:ext cx="2190464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9" t="15271" b="13292"/>
          <a:stretch/>
        </p:blipFill>
        <p:spPr>
          <a:xfrm>
            <a:off x="6408728" y="90178"/>
            <a:ext cx="2191798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5725" r="4535" b="18941"/>
          <a:stretch/>
        </p:blipFill>
        <p:spPr>
          <a:xfrm>
            <a:off x="220435" y="2291654"/>
            <a:ext cx="3369101" cy="21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" b="9081"/>
          <a:stretch/>
        </p:blipFill>
        <p:spPr>
          <a:xfrm>
            <a:off x="3933883" y="2900638"/>
            <a:ext cx="4660682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13986" b="7403"/>
          <a:stretch/>
        </p:blipFill>
        <p:spPr>
          <a:xfrm>
            <a:off x="169995" y="4606754"/>
            <a:ext cx="362738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6394" b="10571"/>
          <a:stretch/>
        </p:blipFill>
        <p:spPr>
          <a:xfrm>
            <a:off x="6938819" y="5020670"/>
            <a:ext cx="2083455" cy="16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r="17131" b="5756"/>
          <a:stretch/>
        </p:blipFill>
        <p:spPr>
          <a:xfrm>
            <a:off x="3933883" y="5074754"/>
            <a:ext cx="2909829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1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13" y="83671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"/>
          <a:stretch/>
        </p:blipFill>
        <p:spPr>
          <a:xfrm>
            <a:off x="6061515" y="513256"/>
            <a:ext cx="296128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" y="3645024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r="7431"/>
          <a:stretch/>
        </p:blipFill>
        <p:spPr>
          <a:xfrm>
            <a:off x="6163590" y="3696103"/>
            <a:ext cx="277003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9051" r="5900" b="15350"/>
          <a:stretch/>
        </p:blipFill>
        <p:spPr>
          <a:xfrm>
            <a:off x="3060313" y="4006551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8267"/>
          <a:stretch/>
        </p:blipFill>
        <p:spPr>
          <a:xfrm>
            <a:off x="79936" y="297256"/>
            <a:ext cx="2370528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5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3208" b="3899"/>
          <a:stretch/>
        </p:blipFill>
        <p:spPr bwMode="auto">
          <a:xfrm>
            <a:off x="-14520" y="12702"/>
            <a:ext cx="915852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r="9953" b="39993"/>
          <a:stretch/>
        </p:blipFill>
        <p:spPr>
          <a:xfrm>
            <a:off x="2493140" y="718450"/>
            <a:ext cx="208023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29576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55576"/>
            <a:ext cx="2426706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11133"/>
          <a:stretch/>
        </p:blipFill>
        <p:spPr>
          <a:xfrm>
            <a:off x="173228" y="310419"/>
            <a:ext cx="2232248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r="9814"/>
          <a:stretch/>
        </p:blipFill>
        <p:spPr>
          <a:xfrm>
            <a:off x="6913062" y="610450"/>
            <a:ext cx="207820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76" y="3450702"/>
            <a:ext cx="2621727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25" y="235701"/>
            <a:ext cx="2052000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8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176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Тема Office</vt:lpstr>
      <vt:lpstr>«Методы, приемы, технологии эффективного взаимодействия педагогов дошкольного образовательного учреждения с родителями детей с особыми образовательными потребностями» </vt:lpstr>
      <vt:lpstr>Актуальность темы</vt:lpstr>
      <vt:lpstr>Цель</vt:lpstr>
      <vt:lpstr> Задачи</vt:lpstr>
      <vt:lpstr>Принципы работы с родителями детей с ОВЗ</vt:lpstr>
      <vt:lpstr>Традиционные формы работы с семьями</vt:lpstr>
      <vt:lpstr>Презентация PowerPoint</vt:lpstr>
      <vt:lpstr>Презентация PowerPoint</vt:lpstr>
      <vt:lpstr>Презентация PowerPoint</vt:lpstr>
      <vt:lpstr>Нетрадиционные формы работы  с семьями детей с ОВЗ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 работы с родителями воспитанников подтверждается  ростом их заинтересованности  в сотрудничестве с ДУ,  повышением уровня психолого-педагогической компетентности,  умении правильно взглянуть на ситуацию, оценить ее, находить приемлемые  пути решения.</vt:lpstr>
      <vt:lpstr>Тренинг  «Нетрадиционные  способы выполнения артикуляционной и дыхательной  гимнастики»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Вера</cp:lastModifiedBy>
  <cp:revision>39</cp:revision>
  <dcterms:created xsi:type="dcterms:W3CDTF">2024-11-12T03:45:24Z</dcterms:created>
  <dcterms:modified xsi:type="dcterms:W3CDTF">2024-11-15T10:04:06Z</dcterms:modified>
</cp:coreProperties>
</file>