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.jpg" ContentType="image/jpeg"/>
  <Override PartName="/ppt/media/image41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69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74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9DE9C-3710-4158-8DAF-15B1FDCD3CF2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3DD92-C5B5-4F04-B115-F58D06AEC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865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9DE9C-3710-4158-8DAF-15B1FDCD3CF2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3DD92-C5B5-4F04-B115-F58D06AEC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557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9DE9C-3710-4158-8DAF-15B1FDCD3CF2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3DD92-C5B5-4F04-B115-F58D06AEC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603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9DE9C-3710-4158-8DAF-15B1FDCD3CF2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3DD92-C5B5-4F04-B115-F58D06AEC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154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9DE9C-3710-4158-8DAF-15B1FDCD3CF2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3DD92-C5B5-4F04-B115-F58D06AEC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058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9DE9C-3710-4158-8DAF-15B1FDCD3CF2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3DD92-C5B5-4F04-B115-F58D06AEC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948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9DE9C-3710-4158-8DAF-15B1FDCD3CF2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3DD92-C5B5-4F04-B115-F58D06AEC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634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9DE9C-3710-4158-8DAF-15B1FDCD3CF2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3DD92-C5B5-4F04-B115-F58D06AEC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452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9DE9C-3710-4158-8DAF-15B1FDCD3CF2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3DD92-C5B5-4F04-B115-F58D06AEC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362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9DE9C-3710-4158-8DAF-15B1FDCD3CF2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3DD92-C5B5-4F04-B115-F58D06AEC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182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9DE9C-3710-4158-8DAF-15B1FDCD3CF2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3DD92-C5B5-4F04-B115-F58D06AEC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915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9DE9C-3710-4158-8DAF-15B1FDCD3CF2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3DD92-C5B5-4F04-B115-F58D06AECD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992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1353" y="829337"/>
            <a:ext cx="7010400" cy="2951164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+mn-lt"/>
              </a:rPr>
              <a:t>«Подготовка детей с ограниченными возможностями здоровья к школе в тандеме </a:t>
            </a:r>
            <a:br>
              <a:rPr lang="ru-RU" sz="4000" b="1" dirty="0" smtClean="0">
                <a:solidFill>
                  <a:srgbClr val="7030A0"/>
                </a:solidFill>
                <a:latin typeface="+mn-lt"/>
              </a:rPr>
            </a:br>
            <a:r>
              <a:rPr lang="ru-RU" sz="4000" b="1" dirty="0" smtClean="0">
                <a:solidFill>
                  <a:srgbClr val="7030A0"/>
                </a:solidFill>
                <a:latin typeface="+mn-lt"/>
              </a:rPr>
              <a:t>с родителями с повторным применением пластиковых крышек</a:t>
            </a:r>
            <a:r>
              <a:rPr lang="ru-RU" sz="2800" dirty="0" smtClean="0">
                <a:solidFill>
                  <a:srgbClr val="7030A0"/>
                </a:solidFill>
                <a:latin typeface="+mn-lt"/>
              </a:rPr>
              <a:t>»</a:t>
            </a:r>
            <a:endParaRPr lang="ru-RU" sz="2800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63" b="96399" l="13692" r="847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74" r="14243"/>
          <a:stretch/>
        </p:blipFill>
        <p:spPr>
          <a:xfrm>
            <a:off x="6958031" y="2915903"/>
            <a:ext cx="4138886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13497" y="3881335"/>
            <a:ext cx="5571066" cy="284047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7030A0"/>
                </a:solidFill>
              </a:rPr>
              <a:t>Подготовили: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7030A0"/>
                </a:solidFill>
              </a:rPr>
              <a:t>учитель – логопед ВКК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7030A0"/>
                </a:solidFill>
              </a:rPr>
              <a:t>Егоршина Анастасия Николаевна,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7030A0"/>
                </a:solidFill>
              </a:rPr>
              <a:t>в</a:t>
            </a:r>
            <a:r>
              <a:rPr lang="ru-RU" sz="2000" b="1" dirty="0" smtClean="0">
                <a:solidFill>
                  <a:srgbClr val="7030A0"/>
                </a:solidFill>
              </a:rPr>
              <a:t>оспитатель ВКК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7030A0"/>
                </a:solidFill>
              </a:rPr>
              <a:t>Партина Вера Владимировна,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7030A0"/>
                </a:solidFill>
              </a:rPr>
              <a:t>воспитатель Бурукова Дарья Викторовна.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7030A0"/>
                </a:solidFill>
              </a:rPr>
              <a:t>МБДОУ «Детский сад №5 «Светлячок»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7030A0"/>
                </a:solidFill>
              </a:rPr>
              <a:t>г</a:t>
            </a:r>
            <a:r>
              <a:rPr lang="ru-RU" sz="2000" b="1" dirty="0" smtClean="0">
                <a:solidFill>
                  <a:srgbClr val="7030A0"/>
                </a:solidFill>
              </a:rPr>
              <a:t>руппа комбинированного вида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7030A0"/>
                </a:solidFill>
              </a:rPr>
              <a:t>«БАБОЧКИ»</a:t>
            </a:r>
            <a:endParaRPr lang="ru-RU" sz="2000" b="1" dirty="0">
              <a:solidFill>
                <a:srgbClr val="7030A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63" b="96399" l="13692" r="847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74" r="14243"/>
          <a:stretch/>
        </p:blipFill>
        <p:spPr>
          <a:xfrm flipH="1">
            <a:off x="7477224" y="2475550"/>
            <a:ext cx="3311108" cy="20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852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869" y="325611"/>
            <a:ext cx="4696616" cy="3456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975" y="3916722"/>
            <a:ext cx="4749202" cy="2484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1450" y="190500"/>
            <a:ext cx="7324726" cy="6569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достижении совместной цели мы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смогли </a:t>
            </a: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добиться 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определённых результатов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пришли к следующим выводам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пластиковые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крышки обязательно нужно сдавать в переработку на специальные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предприятия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 не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выбрасывать их вместе с бытовым мусором;</a:t>
            </a:r>
            <a:endParaRPr lang="ru-RU" dirty="0" smtClean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пластиковые крышки замечательный материал для игр: настольных, дидактических, спортивных – они яркие, разных размеров, легкие, их легко мыть, сортировать, хранить, повторно использовать;</a:t>
            </a:r>
            <a:endParaRPr lang="ru-RU" dirty="0" smtClean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пластиковые крышки можно использовать в создании костюмов и аксессуаров – они прекрасно украшают наряд и создают незабываемый образ;</a:t>
            </a:r>
            <a:endParaRPr lang="ru-RU" dirty="0" smtClean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пластиковые крышки можно использовать в быту – изготавливать из них необычные картины, удобные и вместительные шкатулки, безопасные игрушки, интересные и креативные поделки;</a:t>
            </a:r>
            <a:endParaRPr lang="ru-RU" dirty="0" smtClean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пластиковые крышки могут использовать на своих занятиях воспитатели (ФЭМП,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конструирование, ручной труд),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учителя-логопеды (обучение грамоте), учителя-дефектологи (сортировка крышек по цветам, размеру, построение дорожек), педагоги по физической культуре (как инвентарь для спортивных игр).</a:t>
            </a:r>
            <a:endParaRPr lang="ru-RU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00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8" b="7464"/>
          <a:stretch/>
        </p:blipFill>
        <p:spPr>
          <a:xfrm>
            <a:off x="0" y="0"/>
            <a:ext cx="12192000" cy="690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990600" y="638244"/>
            <a:ext cx="10210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FFFF00"/>
                </a:solidFill>
              </a:rPr>
              <a:t>Давайте друзья – </a:t>
            </a:r>
          </a:p>
          <a:p>
            <a:pPr algn="ctr"/>
            <a:r>
              <a:rPr lang="ru-RU" sz="7200" b="1" dirty="0" smtClean="0">
                <a:solidFill>
                  <a:srgbClr val="FFFF00"/>
                </a:solidFill>
              </a:rPr>
              <a:t>в любую погоду</a:t>
            </a:r>
          </a:p>
          <a:p>
            <a:pPr algn="ctr"/>
            <a:r>
              <a:rPr lang="ru-RU" sz="7200" b="1" dirty="0" smtClean="0">
                <a:solidFill>
                  <a:srgbClr val="FFFF00"/>
                </a:solidFill>
              </a:rPr>
              <a:t>Мы будем беречь </a:t>
            </a:r>
            <a:endParaRPr lang="ru-RU" sz="7200" b="1" dirty="0">
              <a:solidFill>
                <a:srgbClr val="FFFF00"/>
              </a:solidFill>
            </a:endParaRPr>
          </a:p>
          <a:p>
            <a:pPr algn="ctr"/>
            <a:r>
              <a:rPr lang="ru-RU" sz="7200" b="1" dirty="0" smtClean="0">
                <a:solidFill>
                  <a:srgbClr val="FFFF00"/>
                </a:solidFill>
              </a:rPr>
              <a:t>родную природу!</a:t>
            </a:r>
          </a:p>
          <a:p>
            <a:pPr algn="ctr"/>
            <a:r>
              <a:rPr lang="ru-RU" sz="7200" b="1" dirty="0" smtClean="0">
                <a:solidFill>
                  <a:srgbClr val="FFFF00"/>
                </a:solidFill>
              </a:rPr>
              <a:t>Спасибо за внимание.</a:t>
            </a:r>
            <a:endParaRPr lang="ru-RU" sz="7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69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33519"/>
            <a:ext cx="5977467" cy="6874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чего всё начиналось  ….</a:t>
            </a:r>
          </a:p>
          <a:p>
            <a:pPr algn="just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Пластиковые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крышки из-под продуктов питания, косметики есть в каждой семье и появляются каждый день. В комбинированной группе «Бабочки» педагоги, родители и сами дети уже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четвёртый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год участвуют в социально-благотворительном проекте «Полезные крышки», в рамках которого занимаются сбором крышек и отправкой их на переработку. За этот период нами было сдано на переработку более 50 кг самых разнообразных крышек. Все вырученные средства от сдачи пластика на перерабатывающие предприятия, направляются в общественную организацию «Дорогами добра», которая оказывает помощь инвалидам, детям-сиротам, нуждающимся семьям и одиноким пенсионерам. </a:t>
            </a:r>
            <a: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Собирая пластиковые крышки, мы помогаем людям и что не менее важно, вносим свой вклад в сохранение окружающей среды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поскольку пластик, попавший в общий мусор будет разлагаться более 400 лет, представляя серьезную опасность для живых организмов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планеты.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469" y="103502"/>
            <a:ext cx="6096528" cy="29933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2767709"/>
            <a:ext cx="2890064" cy="414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7891" y="2775884"/>
            <a:ext cx="2840237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7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23842" y="287216"/>
            <a:ext cx="106676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…..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узнать, возможно ли использовать пластиковые крышки повторно,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придумать</a:t>
            </a:r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как можно дать вторую жизнь пластику, </a:t>
            </a:r>
            <a:endParaRPr lang="ru-RU" sz="2800" b="1" i="1" dirty="0" smtClean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как </a:t>
            </a:r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крышки могут пригодится нам в детском 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саду и дома ……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837711"/>
            <a:ext cx="8861897" cy="4917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привлечение родителей к решению поставленной цели;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развивать </a:t>
            </a:r>
            <a:r>
              <a:rPr lang="ru-RU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потребность </a:t>
            </a:r>
            <a:r>
              <a:rPr lang="ru-RU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осознано принимать </a:t>
            </a:r>
            <a:r>
              <a:rPr lang="ru-RU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активное участие в природоохранной и экологической деятельности;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использовать все доступные источники информации для реализации поставленной цели;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выбрать </a:t>
            </a:r>
            <a:r>
              <a:rPr lang="ru-RU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использовать методы для решения таких вопросов как: способы повторного применения пластиковых крышек в детском саду и дома, </a:t>
            </a:r>
            <a:r>
              <a:rPr lang="ru-RU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разработка подвижных, настольных, дидактических игр, </a:t>
            </a:r>
            <a:r>
              <a:rPr lang="ru-RU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которых могут использоваться крышки;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привлечь </a:t>
            </a:r>
            <a:r>
              <a:rPr lang="ru-RU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обучающихся к решению актуальных научно-исследовательских </a:t>
            </a:r>
            <a:r>
              <a:rPr lang="ru-RU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интеллектуальных задач</a:t>
            </a:r>
            <a:r>
              <a:rPr lang="ru-RU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16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зрительного восприятия, образного мышления, формирование коммуникативных навыков у воспитанников; </a:t>
            </a:r>
            <a:endParaRPr lang="ru-RU" sz="1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творческого потенциала средствами проектной деятельности; </a:t>
            </a:r>
            <a:endParaRPr lang="ru-RU" sz="1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высших психических функций, мелкой моторики рук при различных видах продуктивной деятельности (конструирование); </a:t>
            </a:r>
            <a:endParaRPr lang="ru-RU" sz="1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умения трудиться в коллективе, доводить начатое дело до конца.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1897" y="1837711"/>
            <a:ext cx="3364915" cy="47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5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42" y="-11304"/>
            <a:ext cx="5056194" cy="3564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6277" y="63434"/>
            <a:ext cx="2900355" cy="349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6" y="3429000"/>
            <a:ext cx="2824391" cy="3384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1038" y="3485196"/>
            <a:ext cx="2614600" cy="3384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b="5750"/>
          <a:stretch/>
        </p:blipFill>
        <p:spPr>
          <a:xfrm>
            <a:off x="5734221" y="3474428"/>
            <a:ext cx="2717095" cy="33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8718" y="63434"/>
            <a:ext cx="3451489" cy="66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1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96" y="0"/>
            <a:ext cx="4310246" cy="34933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1695" y="54655"/>
            <a:ext cx="5219506" cy="3384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9722" y="0"/>
            <a:ext cx="2265754" cy="3492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228" y="3429000"/>
            <a:ext cx="2395931" cy="342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0441" y="3429000"/>
            <a:ext cx="2356298" cy="342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5021" y="3466000"/>
            <a:ext cx="2801145" cy="342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82279" y="3491999"/>
            <a:ext cx="2702063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7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26" y="3522315"/>
            <a:ext cx="2236591" cy="3312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2996" y="3559515"/>
            <a:ext cx="3066554" cy="31458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2453" y="3216545"/>
            <a:ext cx="2215142" cy="367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8906" y="3201273"/>
            <a:ext cx="2306944" cy="3672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8609" y="453891"/>
            <a:ext cx="2127688" cy="2810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3326" y="438650"/>
            <a:ext cx="3639627" cy="28409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55923" y="3220400"/>
            <a:ext cx="3260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«Схема слова»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62943" y="2724335"/>
            <a:ext cx="3170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«Собери слово»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2041" y="-15273"/>
            <a:ext cx="7785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математического тренажера по ФЭМП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74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8" y="1156719"/>
            <a:ext cx="2840982" cy="57368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9141" y="842722"/>
            <a:ext cx="2332567" cy="298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b="12258"/>
          <a:stretch/>
        </p:blipFill>
        <p:spPr>
          <a:xfrm>
            <a:off x="2790007" y="3654000"/>
            <a:ext cx="2323089" cy="32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774118" y="356221"/>
            <a:ext cx="459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«Перенеси крышку в ложке»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10798" r="7810"/>
          <a:stretch/>
        </p:blipFill>
        <p:spPr>
          <a:xfrm>
            <a:off x="5432518" y="562530"/>
            <a:ext cx="4154943" cy="25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t="10600" b="9003"/>
          <a:stretch/>
        </p:blipFill>
        <p:spPr>
          <a:xfrm>
            <a:off x="9518803" y="598530"/>
            <a:ext cx="2574489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6012156" y="125388"/>
            <a:ext cx="5507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«Забей крышку в ворота клюшкой»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7913" y="3257720"/>
            <a:ext cx="2244386" cy="3492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5083" y="3717060"/>
            <a:ext cx="5048471" cy="288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21449" y="3209071"/>
            <a:ext cx="5070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«Рассортируй крышки по цветам»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11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9940"/>
            <a:ext cx="4255940" cy="306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020" y="196491"/>
            <a:ext cx="5303980" cy="29812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08" y="3422904"/>
            <a:ext cx="5986791" cy="33652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1540" y="3422904"/>
            <a:ext cx="5474682" cy="33713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38680" y="69150"/>
            <a:ext cx="3066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Опытно –экспериментальная и исследовательская деятельность</a:t>
            </a:r>
          </a:p>
          <a:p>
            <a:pPr algn="ctr"/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«Тонет ли пластик?»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быстрее растворится в земле: бумага или пластик?»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03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926" y="0"/>
            <a:ext cx="8000004" cy="38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8799" y="3217898"/>
            <a:ext cx="1127759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500" b="1" dirty="0">
                <a:solidFill>
                  <a:srgbClr val="7030A0"/>
                </a:solidFill>
              </a:rPr>
              <a:t>М</a:t>
            </a:r>
            <a:r>
              <a:rPr lang="ru-RU" sz="11500" b="1" dirty="0" smtClean="0">
                <a:solidFill>
                  <a:srgbClr val="7030A0"/>
                </a:solidFill>
              </a:rPr>
              <a:t>астер – класс</a:t>
            </a:r>
            <a:r>
              <a:rPr lang="ru-RU" sz="11500" b="1" dirty="0" smtClean="0">
                <a:solidFill>
                  <a:srgbClr val="FFFF00"/>
                </a:solidFill>
              </a:rPr>
              <a:t> </a:t>
            </a:r>
            <a:r>
              <a:rPr lang="ru-RU" sz="11500" b="1" dirty="0" smtClean="0">
                <a:solidFill>
                  <a:srgbClr val="FF0000"/>
                </a:solidFill>
              </a:rPr>
              <a:t>«Постараемся?»</a:t>
            </a:r>
            <a:endParaRPr lang="ru-RU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85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509</TotalTime>
  <Words>404</Words>
  <Application>Microsoft Office PowerPoint</Application>
  <PresentationFormat>Широкоэкранный</PresentationFormat>
  <Paragraphs>47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Symbol</vt:lpstr>
      <vt:lpstr>Times New Roman</vt:lpstr>
      <vt:lpstr>Тема Office</vt:lpstr>
      <vt:lpstr>«Подготовка детей с ограниченными возможностями здоровья к школе в тандеме  с родителями с повторным применением пластиковых крышек»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Вера</cp:lastModifiedBy>
  <cp:revision>44</cp:revision>
  <dcterms:created xsi:type="dcterms:W3CDTF">2025-03-22T08:24:40Z</dcterms:created>
  <dcterms:modified xsi:type="dcterms:W3CDTF">2025-11-11T08:48:18Z</dcterms:modified>
</cp:coreProperties>
</file>